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Fraunces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DM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4898C7-7166-4039-BBCE-196DAA651615}">
  <a:tblStyle styleId="{124898C7-7166-4039-BBCE-196DAA6516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0EAD7B0-CBC1-4428-99E9-9A59EE4EA0C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7605673-2B70-4470-BDBF-DA2194B3DF84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regular.fntdata"/><Relationship Id="rId20" Type="http://schemas.openxmlformats.org/officeDocument/2006/relationships/slide" Target="slides/slide13.xml"/><Relationship Id="rId42" Type="http://schemas.openxmlformats.org/officeDocument/2006/relationships/font" Target="fonts/DMSans-italic.fntdata"/><Relationship Id="rId41" Type="http://schemas.openxmlformats.org/officeDocument/2006/relationships/font" Target="fonts/DMSans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DMSans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Fraunces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Fraunces-italic.fntdata"/><Relationship Id="rId10" Type="http://schemas.openxmlformats.org/officeDocument/2006/relationships/slide" Target="slides/slide3.xml"/><Relationship Id="rId32" Type="http://schemas.openxmlformats.org/officeDocument/2006/relationships/font" Target="fonts/Fraunces-bold.fntdata"/><Relationship Id="rId13" Type="http://schemas.openxmlformats.org/officeDocument/2006/relationships/slide" Target="slides/slide6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5.xml"/><Relationship Id="rId34" Type="http://schemas.openxmlformats.org/officeDocument/2006/relationships/font" Target="fonts/Fraunces-boldItalic.fntdata"/><Relationship Id="rId15" Type="http://schemas.openxmlformats.org/officeDocument/2006/relationships/slide" Target="slides/slide8.xml"/><Relationship Id="rId37" Type="http://schemas.openxmlformats.org/officeDocument/2006/relationships/font" Target="fonts/PTSans-bold.fntdata"/><Relationship Id="rId14" Type="http://schemas.openxmlformats.org/officeDocument/2006/relationships/slide" Target="slides/slide7.xml"/><Relationship Id="rId36" Type="http://schemas.openxmlformats.org/officeDocument/2006/relationships/font" Target="fonts/PTSans-regular.fntdata"/><Relationship Id="rId17" Type="http://schemas.openxmlformats.org/officeDocument/2006/relationships/slide" Target="slides/slide10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9.xml"/><Relationship Id="rId38" Type="http://schemas.openxmlformats.org/officeDocument/2006/relationships/font" Target="fonts/PTSans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360713c04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1360713c0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bbba09694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bbba09694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bbba09694d_1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g2bbba09694d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bbba09694d_12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1" name="Google Shape;1241;g2bbba09694d_1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bba8c3ddf4_9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g2bba8c3ddf4_9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1cacde62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1cacde62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bba8c3ddf4_9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g2bba8c3ddf4_9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bbba09694d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g2bbba09694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bbba09694d_1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0" name="Google Shape;1340;g2bbba09694d_1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0f9e629ec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0f9e629ec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bbba09694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bbba09694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bbba0969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2bbba096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105afc42a3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105afc42a3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bbba09694d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g2bbba09694d_2_2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bbba09694d_1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bbba09694d_1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bbba09694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bbba09694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bbba09694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bbba09694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0f9e629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0f9e629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bbba09694d_2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2bbba09694d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ba09694d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bbba09694d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bba8c3ddf4_9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2bba8c3ddf4_9_2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bbba09694d_3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bbba09694d_3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214750"/>
            <a:ext cx="5040300" cy="23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100" y="3643050"/>
            <a:ext cx="4034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3349774" y="-530550"/>
            <a:ext cx="14146274" cy="6909400"/>
            <a:chOff x="-3349774" y="-530550"/>
            <a:chExt cx="14146274" cy="6909400"/>
          </a:xfrm>
        </p:grpSpPr>
        <p:sp>
          <p:nvSpPr>
            <p:cNvPr id="13" name="Google Shape;13;p2"/>
            <p:cNvSpPr/>
            <p:nvPr/>
          </p:nvSpPr>
          <p:spPr>
            <a:xfrm>
              <a:off x="8569000" y="4605100"/>
              <a:ext cx="822350" cy="82165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655400" y="4191250"/>
              <a:ext cx="3141100" cy="2187600"/>
              <a:chOff x="11086825" y="3958600"/>
              <a:chExt cx="3141100" cy="21876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7957300" y="-53055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85475" y="86460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851325" y="4048125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-323462" y="-389112"/>
              <a:ext cx="1848675" cy="1594150"/>
              <a:chOff x="-323462" y="-389112"/>
              <a:chExt cx="1848675" cy="159415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" name="Google Shape;35;p2"/>
            <p:cNvSpPr/>
            <p:nvPr/>
          </p:nvSpPr>
          <p:spPr>
            <a:xfrm>
              <a:off x="212188" y="12137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5663" y="258013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7731665">
              <a:off x="-1757305" y="536860"/>
              <a:ext cx="1883571" cy="4991452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hasCustomPrompt="1" type="title"/>
          </p:nvPr>
        </p:nvSpPr>
        <p:spPr>
          <a:xfrm>
            <a:off x="2117075" y="1277475"/>
            <a:ext cx="49098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5" name="Google Shape;215;p11"/>
          <p:cNvSpPr txBox="1"/>
          <p:nvPr>
            <p:ph idx="1" type="subTitle"/>
          </p:nvPr>
        </p:nvSpPr>
        <p:spPr>
          <a:xfrm>
            <a:off x="2117075" y="2631650"/>
            <a:ext cx="49098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6" name="Google Shape;216;p11"/>
          <p:cNvGrpSpPr/>
          <p:nvPr/>
        </p:nvGrpSpPr>
        <p:grpSpPr>
          <a:xfrm>
            <a:off x="-3349774" y="-530550"/>
            <a:ext cx="14146274" cy="6909400"/>
            <a:chOff x="-3349774" y="-530550"/>
            <a:chExt cx="14146274" cy="6909400"/>
          </a:xfrm>
        </p:grpSpPr>
        <p:sp>
          <p:nvSpPr>
            <p:cNvPr id="217" name="Google Shape;217;p11"/>
            <p:cNvSpPr/>
            <p:nvPr/>
          </p:nvSpPr>
          <p:spPr>
            <a:xfrm>
              <a:off x="8569000" y="4605100"/>
              <a:ext cx="822350" cy="82165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" name="Google Shape;218;p11"/>
            <p:cNvGrpSpPr/>
            <p:nvPr/>
          </p:nvGrpSpPr>
          <p:grpSpPr>
            <a:xfrm>
              <a:off x="7655400" y="4191250"/>
              <a:ext cx="3141100" cy="2187600"/>
              <a:chOff x="11086825" y="3958600"/>
              <a:chExt cx="3141100" cy="2187600"/>
            </a:xfrm>
          </p:grpSpPr>
          <p:sp>
            <p:nvSpPr>
              <p:cNvPr id="219" name="Google Shape;219;p11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" name="Google Shape;226;p11"/>
            <p:cNvSpPr/>
            <p:nvPr/>
          </p:nvSpPr>
          <p:spPr>
            <a:xfrm>
              <a:off x="7957300" y="-53055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8285475" y="86460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-851325" y="4048125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" name="Google Shape;229;p11"/>
            <p:cNvGrpSpPr/>
            <p:nvPr/>
          </p:nvGrpSpPr>
          <p:grpSpPr>
            <a:xfrm>
              <a:off x="-323462" y="-389112"/>
              <a:ext cx="1848675" cy="1594150"/>
              <a:chOff x="-323462" y="-389112"/>
              <a:chExt cx="1848675" cy="1594150"/>
            </a:xfrm>
          </p:grpSpPr>
          <p:sp>
            <p:nvSpPr>
              <p:cNvPr id="230" name="Google Shape;230;p11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" name="Google Shape;239;p11"/>
            <p:cNvSpPr/>
            <p:nvPr/>
          </p:nvSpPr>
          <p:spPr>
            <a:xfrm>
              <a:off x="212188" y="12137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215663" y="258013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7731665">
              <a:off x="-1757305" y="536860"/>
              <a:ext cx="1883571" cy="4991452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3"/>
          <p:cNvGrpSpPr/>
          <p:nvPr/>
        </p:nvGrpSpPr>
        <p:grpSpPr>
          <a:xfrm>
            <a:off x="-638262" y="-2899962"/>
            <a:ext cx="10653438" cy="10589372"/>
            <a:chOff x="-638262" y="-2899962"/>
            <a:chExt cx="10653438" cy="10589372"/>
          </a:xfrm>
        </p:grpSpPr>
        <p:sp>
          <p:nvSpPr>
            <p:cNvPr id="247" name="Google Shape;247;p13"/>
            <p:cNvSpPr/>
            <p:nvPr/>
          </p:nvSpPr>
          <p:spPr>
            <a:xfrm rot="10800000">
              <a:off x="8497788" y="447152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flipH="1">
              <a:off x="8309011" y="37717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 rot="10800000">
              <a:off x="11" y="-2899962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rot="10800000">
              <a:off x="7638625" y="-389112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13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252" name="Google Shape;252;p13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1" name="Google Shape;261;p13"/>
            <p:cNvSpPr/>
            <p:nvPr/>
          </p:nvSpPr>
          <p:spPr>
            <a:xfrm>
              <a:off x="8421600" y="101771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3" name="Google Shape;263;p13"/>
          <p:cNvSpPr txBox="1"/>
          <p:nvPr>
            <p:ph hasCustomPrompt="1" idx="2" type="title"/>
          </p:nvPr>
        </p:nvSpPr>
        <p:spPr>
          <a:xfrm>
            <a:off x="1505375" y="1425248"/>
            <a:ext cx="734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/>
          <p:nvPr>
            <p:ph hasCustomPrompt="1" idx="3" type="title"/>
          </p:nvPr>
        </p:nvSpPr>
        <p:spPr>
          <a:xfrm>
            <a:off x="1505375" y="3190302"/>
            <a:ext cx="734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/>
          <p:nvPr>
            <p:ph hasCustomPrompt="1" idx="4" type="title"/>
          </p:nvPr>
        </p:nvSpPr>
        <p:spPr>
          <a:xfrm>
            <a:off x="4204650" y="1425248"/>
            <a:ext cx="734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/>
          <p:nvPr>
            <p:ph hasCustomPrompt="1" idx="5" type="title"/>
          </p:nvPr>
        </p:nvSpPr>
        <p:spPr>
          <a:xfrm>
            <a:off x="4204650" y="3190302"/>
            <a:ext cx="734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/>
          <p:nvPr>
            <p:ph hasCustomPrompt="1" idx="6" type="title"/>
          </p:nvPr>
        </p:nvSpPr>
        <p:spPr>
          <a:xfrm>
            <a:off x="6903925" y="1425248"/>
            <a:ext cx="734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/>
          <p:nvPr>
            <p:ph hasCustomPrompt="1" idx="7" type="title"/>
          </p:nvPr>
        </p:nvSpPr>
        <p:spPr>
          <a:xfrm>
            <a:off x="6903925" y="3190302"/>
            <a:ext cx="734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9" name="Google Shape;269;p13"/>
          <p:cNvSpPr txBox="1"/>
          <p:nvPr>
            <p:ph idx="1" type="subTitle"/>
          </p:nvPr>
        </p:nvSpPr>
        <p:spPr>
          <a:xfrm>
            <a:off x="720000" y="2143725"/>
            <a:ext cx="23055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idx="8" type="subTitle"/>
          </p:nvPr>
        </p:nvSpPr>
        <p:spPr>
          <a:xfrm>
            <a:off x="3419275" y="2143725"/>
            <a:ext cx="23055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271" name="Google Shape;271;p13"/>
          <p:cNvSpPr txBox="1"/>
          <p:nvPr>
            <p:ph idx="9" type="subTitle"/>
          </p:nvPr>
        </p:nvSpPr>
        <p:spPr>
          <a:xfrm>
            <a:off x="6118550" y="2143725"/>
            <a:ext cx="23055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13" type="subTitle"/>
          </p:nvPr>
        </p:nvSpPr>
        <p:spPr>
          <a:xfrm>
            <a:off x="720000" y="3908900"/>
            <a:ext cx="23055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idx="14" type="subTitle"/>
          </p:nvPr>
        </p:nvSpPr>
        <p:spPr>
          <a:xfrm>
            <a:off x="3419275" y="3908900"/>
            <a:ext cx="23055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idx="15" type="subTitle"/>
          </p:nvPr>
        </p:nvSpPr>
        <p:spPr>
          <a:xfrm>
            <a:off x="6118550" y="3908900"/>
            <a:ext cx="23055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/>
          <p:nvPr>
            <p:ph type="title"/>
          </p:nvPr>
        </p:nvSpPr>
        <p:spPr>
          <a:xfrm>
            <a:off x="720000" y="153502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14"/>
          <p:cNvSpPr txBox="1"/>
          <p:nvPr>
            <p:ph idx="1" type="subTitle"/>
          </p:nvPr>
        </p:nvSpPr>
        <p:spPr>
          <a:xfrm>
            <a:off x="720000" y="2163375"/>
            <a:ext cx="35805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9" name="Google Shape;279;p14"/>
          <p:cNvSpPr/>
          <p:nvPr>
            <p:ph idx="2" type="pic"/>
          </p:nvPr>
        </p:nvSpPr>
        <p:spPr>
          <a:xfrm>
            <a:off x="5268375" y="535000"/>
            <a:ext cx="3160500" cy="407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14"/>
          <p:cNvSpPr/>
          <p:nvPr>
            <p:ph idx="3" type="pic"/>
          </p:nvPr>
        </p:nvSpPr>
        <p:spPr>
          <a:xfrm>
            <a:off x="715100" y="2936300"/>
            <a:ext cx="4327800" cy="1672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1" name="Google Shape;281;p14"/>
          <p:cNvGrpSpPr/>
          <p:nvPr/>
        </p:nvGrpSpPr>
        <p:grpSpPr>
          <a:xfrm>
            <a:off x="-2843000" y="-899544"/>
            <a:ext cx="12555992" cy="9658468"/>
            <a:chOff x="-2843000" y="-899544"/>
            <a:chExt cx="12555992" cy="9658468"/>
          </a:xfrm>
        </p:grpSpPr>
        <p:sp>
          <p:nvSpPr>
            <p:cNvPr id="282" name="Google Shape;282;p14"/>
            <p:cNvSpPr/>
            <p:nvPr/>
          </p:nvSpPr>
          <p:spPr>
            <a:xfrm rot="2700000">
              <a:off x="-1229346" y="-1188224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" name="Google Shape;283;p14"/>
            <p:cNvGrpSpPr/>
            <p:nvPr/>
          </p:nvGrpSpPr>
          <p:grpSpPr>
            <a:xfrm flipH="1" rot="-955260">
              <a:off x="7681213" y="-437724"/>
              <a:ext cx="1848596" cy="1594082"/>
              <a:chOff x="-323462" y="-389112"/>
              <a:chExt cx="1848675" cy="1594150"/>
            </a:xfrm>
          </p:grpSpPr>
          <p:sp>
            <p:nvSpPr>
              <p:cNvPr id="284" name="Google Shape;284;p14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" name="Google Shape;293;p14"/>
            <p:cNvSpPr/>
            <p:nvPr/>
          </p:nvSpPr>
          <p:spPr>
            <a:xfrm flipH="1">
              <a:off x="7736488" y="1130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 rot="-209820">
              <a:off x="-1434231" y="4066632"/>
              <a:ext cx="2376698" cy="1350534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flipH="1">
              <a:off x="868050" y="47236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 rot="2700000">
              <a:off x="6233916" y="3946501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0" name="Google Shape;300;p15"/>
          <p:cNvSpPr txBox="1"/>
          <p:nvPr>
            <p:ph idx="1" type="body"/>
          </p:nvPr>
        </p:nvSpPr>
        <p:spPr>
          <a:xfrm>
            <a:off x="720000" y="1215750"/>
            <a:ext cx="7704000" cy="16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01" name="Google Shape;301;p15"/>
          <p:cNvGrpSpPr/>
          <p:nvPr/>
        </p:nvGrpSpPr>
        <p:grpSpPr>
          <a:xfrm flipH="1" rot="10800000">
            <a:off x="-638262" y="-3328462"/>
            <a:ext cx="10412113" cy="11456372"/>
            <a:chOff x="-638262" y="-2879862"/>
            <a:chExt cx="10412113" cy="11456372"/>
          </a:xfrm>
        </p:grpSpPr>
        <p:sp>
          <p:nvSpPr>
            <p:cNvPr id="302" name="Google Shape;302;p15"/>
            <p:cNvSpPr/>
            <p:nvPr/>
          </p:nvSpPr>
          <p:spPr>
            <a:xfrm rot="10800000">
              <a:off x="-150175" y="-19417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 flipH="1">
              <a:off x="8309011" y="46588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 rot="10800000">
              <a:off x="-151977" y="-2879862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 rot="10800000">
              <a:off x="7397300" y="-912512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15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307" name="Google Shape;307;p15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6" name="Google Shape;316;p15"/>
            <p:cNvSpPr/>
            <p:nvPr/>
          </p:nvSpPr>
          <p:spPr>
            <a:xfrm>
              <a:off x="8603838" y="52451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0" name="Google Shape;320;p16"/>
          <p:cNvSpPr txBox="1"/>
          <p:nvPr>
            <p:ph idx="1" type="body"/>
          </p:nvPr>
        </p:nvSpPr>
        <p:spPr>
          <a:xfrm>
            <a:off x="720000" y="1215750"/>
            <a:ext cx="77040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21" name="Google Shape;321;p16"/>
          <p:cNvGrpSpPr/>
          <p:nvPr/>
        </p:nvGrpSpPr>
        <p:grpSpPr>
          <a:xfrm>
            <a:off x="-638262" y="-3022087"/>
            <a:ext cx="10553038" cy="11598597"/>
            <a:chOff x="-638262" y="-3022087"/>
            <a:chExt cx="10553038" cy="11598597"/>
          </a:xfrm>
        </p:grpSpPr>
        <p:sp>
          <p:nvSpPr>
            <p:cNvPr id="322" name="Google Shape;322;p16"/>
            <p:cNvSpPr/>
            <p:nvPr/>
          </p:nvSpPr>
          <p:spPr>
            <a:xfrm rot="10800000">
              <a:off x="8666913" y="477472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 flipH="1">
              <a:off x="8309011" y="46588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 rot="10800000">
              <a:off x="-87627" y="-3022087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rot="10800000">
              <a:off x="7538225" y="-540087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" name="Google Shape;326;p16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327" name="Google Shape;327;p16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" name="Google Shape;336;p16"/>
            <p:cNvSpPr/>
            <p:nvPr/>
          </p:nvSpPr>
          <p:spPr>
            <a:xfrm>
              <a:off x="8666925" y="9069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"/>
          <p:cNvSpPr txBox="1"/>
          <p:nvPr>
            <p:ph hasCustomPrompt="1" type="title"/>
          </p:nvPr>
        </p:nvSpPr>
        <p:spPr>
          <a:xfrm>
            <a:off x="4350025" y="2006532"/>
            <a:ext cx="3967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17"/>
          <p:cNvSpPr txBox="1"/>
          <p:nvPr>
            <p:ph idx="1" type="subTitle"/>
          </p:nvPr>
        </p:nvSpPr>
        <p:spPr>
          <a:xfrm>
            <a:off x="4350039" y="2775454"/>
            <a:ext cx="39675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hasCustomPrompt="1" idx="2" type="title"/>
          </p:nvPr>
        </p:nvSpPr>
        <p:spPr>
          <a:xfrm>
            <a:off x="4350039" y="647525"/>
            <a:ext cx="3967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17"/>
          <p:cNvSpPr txBox="1"/>
          <p:nvPr>
            <p:ph idx="3" type="subTitle"/>
          </p:nvPr>
        </p:nvSpPr>
        <p:spPr>
          <a:xfrm>
            <a:off x="4350039" y="1416434"/>
            <a:ext cx="39675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hasCustomPrompt="1" idx="4" type="title"/>
          </p:nvPr>
        </p:nvSpPr>
        <p:spPr>
          <a:xfrm>
            <a:off x="4350025" y="3365554"/>
            <a:ext cx="3967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" name="Google Shape;344;p17"/>
          <p:cNvSpPr txBox="1"/>
          <p:nvPr>
            <p:ph idx="5" type="subTitle"/>
          </p:nvPr>
        </p:nvSpPr>
        <p:spPr>
          <a:xfrm>
            <a:off x="4350039" y="4134476"/>
            <a:ext cx="39675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345" name="Google Shape;345;p17"/>
          <p:cNvGrpSpPr/>
          <p:nvPr/>
        </p:nvGrpSpPr>
        <p:grpSpPr>
          <a:xfrm>
            <a:off x="-2353475" y="-804619"/>
            <a:ext cx="12066467" cy="8842143"/>
            <a:chOff x="-2353475" y="-804619"/>
            <a:chExt cx="12066467" cy="8842143"/>
          </a:xfrm>
        </p:grpSpPr>
        <p:grpSp>
          <p:nvGrpSpPr>
            <p:cNvPr id="346" name="Google Shape;346;p17"/>
            <p:cNvGrpSpPr/>
            <p:nvPr/>
          </p:nvGrpSpPr>
          <p:grpSpPr>
            <a:xfrm>
              <a:off x="-2353475" y="-804619"/>
              <a:ext cx="12066467" cy="8842143"/>
              <a:chOff x="-2353475" y="-804619"/>
              <a:chExt cx="12066467" cy="8842143"/>
            </a:xfrm>
          </p:grpSpPr>
          <p:sp>
            <p:nvSpPr>
              <p:cNvPr id="347" name="Google Shape;347;p17"/>
              <p:cNvSpPr/>
              <p:nvPr/>
            </p:nvSpPr>
            <p:spPr>
              <a:xfrm rot="2700000">
                <a:off x="-739821" y="-1093299"/>
                <a:ext cx="1296435" cy="5101103"/>
              </a:xfrm>
              <a:custGeom>
                <a:rect b="b" l="l" r="r" t="t"/>
                <a:pathLst>
                  <a:path extrusionOk="0" h="101193" w="25718">
                    <a:moveTo>
                      <a:pt x="17469" y="0"/>
                    </a:moveTo>
                    <a:cubicBezTo>
                      <a:pt x="17220" y="0"/>
                      <a:pt x="16989" y="245"/>
                      <a:pt x="17154" y="531"/>
                    </a:cubicBezTo>
                    <a:cubicBezTo>
                      <a:pt x="17494" y="1097"/>
                      <a:pt x="17884" y="1638"/>
                      <a:pt x="18097" y="2279"/>
                    </a:cubicBezTo>
                    <a:cubicBezTo>
                      <a:pt x="18123" y="2354"/>
                      <a:pt x="18160" y="2480"/>
                      <a:pt x="18198" y="2606"/>
                    </a:cubicBezTo>
                    <a:cubicBezTo>
                      <a:pt x="18160" y="2631"/>
                      <a:pt x="18110" y="2656"/>
                      <a:pt x="18060" y="2669"/>
                    </a:cubicBezTo>
                    <a:cubicBezTo>
                      <a:pt x="18013" y="2686"/>
                      <a:pt x="17967" y="2694"/>
                      <a:pt x="17923" y="2694"/>
                    </a:cubicBezTo>
                    <a:cubicBezTo>
                      <a:pt x="17708" y="2694"/>
                      <a:pt x="17529" y="2511"/>
                      <a:pt x="17393" y="2354"/>
                    </a:cubicBezTo>
                    <a:cubicBezTo>
                      <a:pt x="17054" y="1965"/>
                      <a:pt x="16928" y="1386"/>
                      <a:pt x="16790" y="896"/>
                    </a:cubicBezTo>
                    <a:cubicBezTo>
                      <a:pt x="16745" y="745"/>
                      <a:pt x="16633" y="681"/>
                      <a:pt x="16521" y="681"/>
                    </a:cubicBezTo>
                    <a:cubicBezTo>
                      <a:pt x="16351" y="681"/>
                      <a:pt x="16178" y="827"/>
                      <a:pt x="16224" y="1047"/>
                    </a:cubicBezTo>
                    <a:cubicBezTo>
                      <a:pt x="16375" y="1902"/>
                      <a:pt x="16526" y="2845"/>
                      <a:pt x="17230" y="3436"/>
                    </a:cubicBezTo>
                    <a:cubicBezTo>
                      <a:pt x="17456" y="3612"/>
                      <a:pt x="17745" y="3712"/>
                      <a:pt x="18035" y="3712"/>
                    </a:cubicBezTo>
                    <a:cubicBezTo>
                      <a:pt x="17896" y="3765"/>
                      <a:pt x="17762" y="3789"/>
                      <a:pt x="17633" y="3789"/>
                    </a:cubicBezTo>
                    <a:cubicBezTo>
                      <a:pt x="16803" y="3789"/>
                      <a:pt x="16190" y="2792"/>
                      <a:pt x="15972" y="1965"/>
                    </a:cubicBezTo>
                    <a:cubicBezTo>
                      <a:pt x="15937" y="1828"/>
                      <a:pt x="15838" y="1769"/>
                      <a:pt x="15737" y="1769"/>
                    </a:cubicBezTo>
                    <a:cubicBezTo>
                      <a:pt x="15585" y="1769"/>
                      <a:pt x="15427" y="1900"/>
                      <a:pt x="15457" y="2103"/>
                    </a:cubicBezTo>
                    <a:cubicBezTo>
                      <a:pt x="15691" y="3409"/>
                      <a:pt x="16555" y="4722"/>
                      <a:pt x="17805" y="4722"/>
                    </a:cubicBezTo>
                    <a:cubicBezTo>
                      <a:pt x="18097" y="4722"/>
                      <a:pt x="18409" y="4651"/>
                      <a:pt x="18739" y="4492"/>
                    </a:cubicBezTo>
                    <a:cubicBezTo>
                      <a:pt x="19669" y="5586"/>
                      <a:pt x="20285" y="7045"/>
                      <a:pt x="20688" y="8579"/>
                    </a:cubicBezTo>
                    <a:cubicBezTo>
                      <a:pt x="20625" y="8717"/>
                      <a:pt x="20537" y="8843"/>
                      <a:pt x="20436" y="8956"/>
                    </a:cubicBezTo>
                    <a:cubicBezTo>
                      <a:pt x="20295" y="9102"/>
                      <a:pt x="20185" y="9163"/>
                      <a:pt x="20095" y="9163"/>
                    </a:cubicBezTo>
                    <a:cubicBezTo>
                      <a:pt x="19912" y="9163"/>
                      <a:pt x="19808" y="8911"/>
                      <a:pt x="19682" y="8592"/>
                    </a:cubicBezTo>
                    <a:cubicBezTo>
                      <a:pt x="19531" y="8202"/>
                      <a:pt x="19455" y="7787"/>
                      <a:pt x="19443" y="7359"/>
                    </a:cubicBezTo>
                    <a:cubicBezTo>
                      <a:pt x="19430" y="7152"/>
                      <a:pt x="19273" y="7048"/>
                      <a:pt x="19118" y="7048"/>
                    </a:cubicBezTo>
                    <a:cubicBezTo>
                      <a:pt x="18962" y="7048"/>
                      <a:pt x="18808" y="7152"/>
                      <a:pt x="18802" y="7359"/>
                    </a:cubicBezTo>
                    <a:cubicBezTo>
                      <a:pt x="18802" y="7912"/>
                      <a:pt x="18915" y="8931"/>
                      <a:pt x="19292" y="9560"/>
                    </a:cubicBezTo>
                    <a:cubicBezTo>
                      <a:pt x="18701" y="8969"/>
                      <a:pt x="18374" y="7938"/>
                      <a:pt x="18588" y="7158"/>
                    </a:cubicBezTo>
                    <a:cubicBezTo>
                      <a:pt x="18637" y="6968"/>
                      <a:pt x="18476" y="6822"/>
                      <a:pt x="18319" y="6822"/>
                    </a:cubicBezTo>
                    <a:cubicBezTo>
                      <a:pt x="18238" y="6822"/>
                      <a:pt x="18158" y="6862"/>
                      <a:pt x="18110" y="6957"/>
                    </a:cubicBezTo>
                    <a:cubicBezTo>
                      <a:pt x="17295" y="8599"/>
                      <a:pt x="18483" y="11054"/>
                      <a:pt x="20301" y="11054"/>
                    </a:cubicBezTo>
                    <a:cubicBezTo>
                      <a:pt x="20530" y="11054"/>
                      <a:pt x="20769" y="11015"/>
                      <a:pt x="21015" y="10930"/>
                    </a:cubicBezTo>
                    <a:cubicBezTo>
                      <a:pt x="21052" y="10918"/>
                      <a:pt x="21103" y="10893"/>
                      <a:pt x="21141" y="10880"/>
                    </a:cubicBezTo>
                    <a:cubicBezTo>
                      <a:pt x="21241" y="11685"/>
                      <a:pt x="21304" y="12477"/>
                      <a:pt x="21342" y="13194"/>
                    </a:cubicBezTo>
                    <a:cubicBezTo>
                      <a:pt x="21379" y="14502"/>
                      <a:pt x="21241" y="15797"/>
                      <a:pt x="20902" y="17054"/>
                    </a:cubicBezTo>
                    <a:cubicBezTo>
                      <a:pt x="20851" y="17042"/>
                      <a:pt x="20814" y="17029"/>
                      <a:pt x="20776" y="17004"/>
                    </a:cubicBezTo>
                    <a:cubicBezTo>
                      <a:pt x="20436" y="16853"/>
                      <a:pt x="20436" y="16099"/>
                      <a:pt x="20411" y="15809"/>
                    </a:cubicBezTo>
                    <a:cubicBezTo>
                      <a:pt x="20399" y="15344"/>
                      <a:pt x="20461" y="14791"/>
                      <a:pt x="20726" y="14401"/>
                    </a:cubicBezTo>
                    <a:cubicBezTo>
                      <a:pt x="20859" y="14210"/>
                      <a:pt x="20681" y="14026"/>
                      <a:pt x="20499" y="14026"/>
                    </a:cubicBezTo>
                    <a:cubicBezTo>
                      <a:pt x="20442" y="14026"/>
                      <a:pt x="20384" y="14044"/>
                      <a:pt x="20336" y="14087"/>
                    </a:cubicBezTo>
                    <a:cubicBezTo>
                      <a:pt x="19556" y="14803"/>
                      <a:pt x="19267" y="16375"/>
                      <a:pt x="19808" y="17344"/>
                    </a:cubicBezTo>
                    <a:cubicBezTo>
                      <a:pt x="19644" y="17230"/>
                      <a:pt x="19506" y="17080"/>
                      <a:pt x="19380" y="16916"/>
                    </a:cubicBezTo>
                    <a:cubicBezTo>
                      <a:pt x="18802" y="16162"/>
                      <a:pt x="19330" y="14954"/>
                      <a:pt x="19569" y="14175"/>
                    </a:cubicBezTo>
                    <a:cubicBezTo>
                      <a:pt x="19637" y="13948"/>
                      <a:pt x="19469" y="13808"/>
                      <a:pt x="19297" y="13808"/>
                    </a:cubicBezTo>
                    <a:cubicBezTo>
                      <a:pt x="19182" y="13808"/>
                      <a:pt x="19066" y="13870"/>
                      <a:pt x="19015" y="14011"/>
                    </a:cubicBezTo>
                    <a:cubicBezTo>
                      <a:pt x="18588" y="15206"/>
                      <a:pt x="18135" y="16413"/>
                      <a:pt x="18852" y="17582"/>
                    </a:cubicBezTo>
                    <a:cubicBezTo>
                      <a:pt x="19204" y="18136"/>
                      <a:pt x="19757" y="18513"/>
                      <a:pt x="20386" y="18651"/>
                    </a:cubicBezTo>
                    <a:cubicBezTo>
                      <a:pt x="19669" y="20450"/>
                      <a:pt x="18688" y="22135"/>
                      <a:pt x="17494" y="23656"/>
                    </a:cubicBezTo>
                    <a:cubicBezTo>
                      <a:pt x="16878" y="24461"/>
                      <a:pt x="16224" y="25228"/>
                      <a:pt x="15545" y="25982"/>
                    </a:cubicBezTo>
                    <a:cubicBezTo>
                      <a:pt x="15582" y="25681"/>
                      <a:pt x="15683" y="25379"/>
                      <a:pt x="15834" y="25127"/>
                    </a:cubicBezTo>
                    <a:cubicBezTo>
                      <a:pt x="16186" y="24411"/>
                      <a:pt x="16790" y="23895"/>
                      <a:pt x="17431" y="23455"/>
                    </a:cubicBezTo>
                    <a:cubicBezTo>
                      <a:pt x="17679" y="23293"/>
                      <a:pt x="17529" y="22946"/>
                      <a:pt x="17283" y="22946"/>
                    </a:cubicBezTo>
                    <a:cubicBezTo>
                      <a:pt x="17242" y="22946"/>
                      <a:pt x="17199" y="22956"/>
                      <a:pt x="17154" y="22977"/>
                    </a:cubicBezTo>
                    <a:cubicBezTo>
                      <a:pt x="16173" y="23468"/>
                      <a:pt x="15432" y="24008"/>
                      <a:pt x="14916" y="25002"/>
                    </a:cubicBezTo>
                    <a:cubicBezTo>
                      <a:pt x="14815" y="25215"/>
                      <a:pt x="14727" y="25442"/>
                      <a:pt x="14677" y="25681"/>
                    </a:cubicBezTo>
                    <a:cubicBezTo>
                      <a:pt x="14589" y="25215"/>
                      <a:pt x="14652" y="24725"/>
                      <a:pt x="14853" y="24297"/>
                    </a:cubicBezTo>
                    <a:cubicBezTo>
                      <a:pt x="15268" y="23405"/>
                      <a:pt x="16224" y="22600"/>
                      <a:pt x="17205" y="22512"/>
                    </a:cubicBezTo>
                    <a:cubicBezTo>
                      <a:pt x="17532" y="22487"/>
                      <a:pt x="17532" y="22009"/>
                      <a:pt x="17205" y="21984"/>
                    </a:cubicBezTo>
                    <a:cubicBezTo>
                      <a:pt x="17167" y="21982"/>
                      <a:pt x="17129" y="21981"/>
                      <a:pt x="17091" y="21981"/>
                    </a:cubicBezTo>
                    <a:cubicBezTo>
                      <a:pt x="14759" y="21981"/>
                      <a:pt x="12653" y="25009"/>
                      <a:pt x="14224" y="27039"/>
                    </a:cubicBezTo>
                    <a:cubicBezTo>
                      <a:pt x="14275" y="27102"/>
                      <a:pt x="14325" y="27164"/>
                      <a:pt x="14388" y="27215"/>
                    </a:cubicBezTo>
                    <a:cubicBezTo>
                      <a:pt x="13218" y="28447"/>
                      <a:pt x="12011" y="29654"/>
                      <a:pt x="10854" y="30899"/>
                    </a:cubicBezTo>
                    <a:cubicBezTo>
                      <a:pt x="9974" y="31867"/>
                      <a:pt x="9157" y="32873"/>
                      <a:pt x="8415" y="33942"/>
                    </a:cubicBezTo>
                    <a:cubicBezTo>
                      <a:pt x="8465" y="33138"/>
                      <a:pt x="9572" y="31704"/>
                      <a:pt x="9861" y="31453"/>
                    </a:cubicBezTo>
                    <a:cubicBezTo>
                      <a:pt x="9987" y="31327"/>
                      <a:pt x="9936" y="31113"/>
                      <a:pt x="9760" y="31063"/>
                    </a:cubicBezTo>
                    <a:cubicBezTo>
                      <a:pt x="9660" y="31029"/>
                      <a:pt x="9564" y="31014"/>
                      <a:pt x="9471" y="31014"/>
                    </a:cubicBezTo>
                    <a:cubicBezTo>
                      <a:pt x="8757" y="31014"/>
                      <a:pt x="8251" y="31916"/>
                      <a:pt x="7962" y="32484"/>
                    </a:cubicBezTo>
                    <a:lnTo>
                      <a:pt x="7862" y="32685"/>
                    </a:lnTo>
                    <a:cubicBezTo>
                      <a:pt x="8025" y="31377"/>
                      <a:pt x="9132" y="30547"/>
                      <a:pt x="10402" y="30409"/>
                    </a:cubicBezTo>
                    <a:cubicBezTo>
                      <a:pt x="10565" y="30396"/>
                      <a:pt x="10653" y="30195"/>
                      <a:pt x="10527" y="30082"/>
                    </a:cubicBezTo>
                    <a:cubicBezTo>
                      <a:pt x="10210" y="29794"/>
                      <a:pt x="9877" y="29668"/>
                      <a:pt x="9547" y="29668"/>
                    </a:cubicBezTo>
                    <a:cubicBezTo>
                      <a:pt x="7757" y="29668"/>
                      <a:pt x="6063" y="33386"/>
                      <a:pt x="7560" y="35212"/>
                    </a:cubicBezTo>
                    <a:cubicBezTo>
                      <a:pt x="6805" y="36432"/>
                      <a:pt x="6164" y="37702"/>
                      <a:pt x="5623" y="39035"/>
                    </a:cubicBezTo>
                    <a:cubicBezTo>
                      <a:pt x="5183" y="40104"/>
                      <a:pt x="4831" y="41198"/>
                      <a:pt x="4567" y="42330"/>
                    </a:cubicBezTo>
                    <a:cubicBezTo>
                      <a:pt x="3662" y="41789"/>
                      <a:pt x="5158" y="39098"/>
                      <a:pt x="5397" y="38520"/>
                    </a:cubicBezTo>
                    <a:cubicBezTo>
                      <a:pt x="5527" y="38303"/>
                      <a:pt x="5341" y="38104"/>
                      <a:pt x="5155" y="38104"/>
                    </a:cubicBezTo>
                    <a:cubicBezTo>
                      <a:pt x="5070" y="38104"/>
                      <a:pt x="4986" y="38145"/>
                      <a:pt x="4932" y="38243"/>
                    </a:cubicBezTo>
                    <a:cubicBezTo>
                      <a:pt x="4303" y="39136"/>
                      <a:pt x="3083" y="40984"/>
                      <a:pt x="3372" y="42242"/>
                    </a:cubicBezTo>
                    <a:cubicBezTo>
                      <a:pt x="2479" y="40934"/>
                      <a:pt x="3008" y="38733"/>
                      <a:pt x="4454" y="38042"/>
                    </a:cubicBezTo>
                    <a:cubicBezTo>
                      <a:pt x="4760" y="37905"/>
                      <a:pt x="4595" y="37420"/>
                      <a:pt x="4301" y="37420"/>
                    </a:cubicBezTo>
                    <a:cubicBezTo>
                      <a:pt x="4269" y="37420"/>
                      <a:pt x="4236" y="37426"/>
                      <a:pt x="4202" y="37438"/>
                    </a:cubicBezTo>
                    <a:cubicBezTo>
                      <a:pt x="1461" y="38394"/>
                      <a:pt x="1272" y="42179"/>
                      <a:pt x="3511" y="43801"/>
                    </a:cubicBezTo>
                    <a:cubicBezTo>
                      <a:pt x="3724" y="43952"/>
                      <a:pt x="3963" y="44065"/>
                      <a:pt x="4202" y="44153"/>
                    </a:cubicBezTo>
                    <a:cubicBezTo>
                      <a:pt x="3951" y="45838"/>
                      <a:pt x="3875" y="47548"/>
                      <a:pt x="4001" y="49246"/>
                    </a:cubicBezTo>
                    <a:cubicBezTo>
                      <a:pt x="4165" y="51220"/>
                      <a:pt x="4567" y="53157"/>
                      <a:pt x="5208" y="55030"/>
                    </a:cubicBezTo>
                    <a:lnTo>
                      <a:pt x="5145" y="55030"/>
                    </a:lnTo>
                    <a:cubicBezTo>
                      <a:pt x="4102" y="54842"/>
                      <a:pt x="3712" y="52842"/>
                      <a:pt x="3963" y="52012"/>
                    </a:cubicBezTo>
                    <a:cubicBezTo>
                      <a:pt x="4021" y="51798"/>
                      <a:pt x="3852" y="51643"/>
                      <a:pt x="3679" y="51643"/>
                    </a:cubicBezTo>
                    <a:cubicBezTo>
                      <a:pt x="3588" y="51643"/>
                      <a:pt x="3496" y="51686"/>
                      <a:pt x="3435" y="51786"/>
                    </a:cubicBezTo>
                    <a:cubicBezTo>
                      <a:pt x="2706" y="53069"/>
                      <a:pt x="3259" y="55395"/>
                      <a:pt x="4718" y="55961"/>
                    </a:cubicBezTo>
                    <a:cubicBezTo>
                      <a:pt x="2857" y="55822"/>
                      <a:pt x="1134" y="53446"/>
                      <a:pt x="2215" y="51648"/>
                    </a:cubicBezTo>
                    <a:cubicBezTo>
                      <a:pt x="2364" y="51395"/>
                      <a:pt x="2155" y="51178"/>
                      <a:pt x="1934" y="51178"/>
                    </a:cubicBezTo>
                    <a:cubicBezTo>
                      <a:pt x="1836" y="51178"/>
                      <a:pt x="1735" y="51220"/>
                      <a:pt x="1662" y="51321"/>
                    </a:cubicBezTo>
                    <a:cubicBezTo>
                      <a:pt x="0" y="53652"/>
                      <a:pt x="2290" y="57064"/>
                      <a:pt x="4943" y="57064"/>
                    </a:cubicBezTo>
                    <a:cubicBezTo>
                      <a:pt x="5180" y="57064"/>
                      <a:pt x="5420" y="57037"/>
                      <a:pt x="5661" y="56979"/>
                    </a:cubicBezTo>
                    <a:cubicBezTo>
                      <a:pt x="5736" y="56967"/>
                      <a:pt x="5799" y="56942"/>
                      <a:pt x="5875" y="56929"/>
                    </a:cubicBezTo>
                    <a:cubicBezTo>
                      <a:pt x="6202" y="57784"/>
                      <a:pt x="6554" y="58639"/>
                      <a:pt x="6906" y="59482"/>
                    </a:cubicBezTo>
                    <a:cubicBezTo>
                      <a:pt x="7773" y="61531"/>
                      <a:pt x="8754" y="63531"/>
                      <a:pt x="9685" y="65555"/>
                    </a:cubicBezTo>
                    <a:cubicBezTo>
                      <a:pt x="9621" y="65570"/>
                      <a:pt x="9559" y="65577"/>
                      <a:pt x="9500" y="65577"/>
                    </a:cubicBezTo>
                    <a:cubicBezTo>
                      <a:pt x="8485" y="65577"/>
                      <a:pt x="8128" y="63539"/>
                      <a:pt x="8163" y="62827"/>
                    </a:cubicBezTo>
                    <a:cubicBezTo>
                      <a:pt x="8170" y="62636"/>
                      <a:pt x="8008" y="62529"/>
                      <a:pt x="7852" y="62529"/>
                    </a:cubicBezTo>
                    <a:cubicBezTo>
                      <a:pt x="7730" y="62529"/>
                      <a:pt x="7613" y="62595"/>
                      <a:pt x="7585" y="62739"/>
                    </a:cubicBezTo>
                    <a:cubicBezTo>
                      <a:pt x="7409" y="63782"/>
                      <a:pt x="7711" y="65581"/>
                      <a:pt x="8654" y="66297"/>
                    </a:cubicBezTo>
                    <a:cubicBezTo>
                      <a:pt x="7170" y="66159"/>
                      <a:pt x="6692" y="64235"/>
                      <a:pt x="6793" y="62827"/>
                    </a:cubicBezTo>
                    <a:cubicBezTo>
                      <a:pt x="6807" y="62624"/>
                      <a:pt x="6630" y="62510"/>
                      <a:pt x="6459" y="62510"/>
                    </a:cubicBezTo>
                    <a:cubicBezTo>
                      <a:pt x="6324" y="62510"/>
                      <a:pt x="6192" y="62582"/>
                      <a:pt x="6164" y="62739"/>
                    </a:cubicBezTo>
                    <a:cubicBezTo>
                      <a:pt x="5857" y="64689"/>
                      <a:pt x="6549" y="67439"/>
                      <a:pt x="8826" y="67439"/>
                    </a:cubicBezTo>
                    <a:cubicBezTo>
                      <a:pt x="8972" y="67439"/>
                      <a:pt x="9124" y="67427"/>
                      <a:pt x="9282" y="67404"/>
                    </a:cubicBezTo>
                    <a:cubicBezTo>
                      <a:pt x="9660" y="67354"/>
                      <a:pt x="10037" y="67266"/>
                      <a:pt x="10389" y="67152"/>
                    </a:cubicBezTo>
                    <a:cubicBezTo>
                      <a:pt x="10829" y="68158"/>
                      <a:pt x="11257" y="69177"/>
                      <a:pt x="11621" y="70208"/>
                    </a:cubicBezTo>
                    <a:cubicBezTo>
                      <a:pt x="12150" y="71642"/>
                      <a:pt x="12653" y="73088"/>
                      <a:pt x="13130" y="74546"/>
                    </a:cubicBezTo>
                    <a:cubicBezTo>
                      <a:pt x="12904" y="74458"/>
                      <a:pt x="12715" y="74307"/>
                      <a:pt x="12577" y="74106"/>
                    </a:cubicBezTo>
                    <a:cubicBezTo>
                      <a:pt x="12250" y="73616"/>
                      <a:pt x="12036" y="73063"/>
                      <a:pt x="11923" y="72484"/>
                    </a:cubicBezTo>
                    <a:cubicBezTo>
                      <a:pt x="11889" y="72332"/>
                      <a:pt x="11753" y="72261"/>
                      <a:pt x="11616" y="72261"/>
                    </a:cubicBezTo>
                    <a:cubicBezTo>
                      <a:pt x="11448" y="72261"/>
                      <a:pt x="11279" y="72370"/>
                      <a:pt x="11307" y="72572"/>
                    </a:cubicBezTo>
                    <a:cubicBezTo>
                      <a:pt x="11408" y="73364"/>
                      <a:pt x="11684" y="74282"/>
                      <a:pt x="12162" y="74898"/>
                    </a:cubicBezTo>
                    <a:cubicBezTo>
                      <a:pt x="11445" y="74383"/>
                      <a:pt x="10942" y="73490"/>
                      <a:pt x="11093" y="72560"/>
                    </a:cubicBezTo>
                    <a:cubicBezTo>
                      <a:pt x="11139" y="72361"/>
                      <a:pt x="10980" y="72232"/>
                      <a:pt x="10824" y="72232"/>
                    </a:cubicBezTo>
                    <a:cubicBezTo>
                      <a:pt x="10722" y="72232"/>
                      <a:pt x="10622" y="72285"/>
                      <a:pt x="10578" y="72409"/>
                    </a:cubicBezTo>
                    <a:cubicBezTo>
                      <a:pt x="9758" y="74416"/>
                      <a:pt x="11666" y="76399"/>
                      <a:pt x="13565" y="76399"/>
                    </a:cubicBezTo>
                    <a:cubicBezTo>
                      <a:pt x="13617" y="76399"/>
                      <a:pt x="13669" y="76398"/>
                      <a:pt x="13721" y="76395"/>
                    </a:cubicBezTo>
                    <a:cubicBezTo>
                      <a:pt x="14287" y="78243"/>
                      <a:pt x="14815" y="80104"/>
                      <a:pt x="15256" y="81978"/>
                    </a:cubicBezTo>
                    <a:cubicBezTo>
                      <a:pt x="15494" y="82984"/>
                      <a:pt x="15733" y="84015"/>
                      <a:pt x="15935" y="85071"/>
                    </a:cubicBezTo>
                    <a:cubicBezTo>
                      <a:pt x="15696" y="84971"/>
                      <a:pt x="15482" y="84833"/>
                      <a:pt x="15318" y="84644"/>
                    </a:cubicBezTo>
                    <a:cubicBezTo>
                      <a:pt x="14878" y="84116"/>
                      <a:pt x="14639" y="83449"/>
                      <a:pt x="14614" y="82770"/>
                    </a:cubicBezTo>
                    <a:cubicBezTo>
                      <a:pt x="14614" y="82579"/>
                      <a:pt x="14487" y="82487"/>
                      <a:pt x="14351" y="82487"/>
                    </a:cubicBezTo>
                    <a:cubicBezTo>
                      <a:pt x="14210" y="82487"/>
                      <a:pt x="14061" y="82585"/>
                      <a:pt x="14036" y="82770"/>
                    </a:cubicBezTo>
                    <a:cubicBezTo>
                      <a:pt x="13910" y="83751"/>
                      <a:pt x="14287" y="84983"/>
                      <a:pt x="15017" y="85650"/>
                    </a:cubicBezTo>
                    <a:cubicBezTo>
                      <a:pt x="13973" y="85248"/>
                      <a:pt x="13143" y="84053"/>
                      <a:pt x="13457" y="82934"/>
                    </a:cubicBezTo>
                    <a:cubicBezTo>
                      <a:pt x="13523" y="82728"/>
                      <a:pt x="13347" y="82577"/>
                      <a:pt x="13176" y="82577"/>
                    </a:cubicBezTo>
                    <a:cubicBezTo>
                      <a:pt x="13084" y="82577"/>
                      <a:pt x="12994" y="82620"/>
                      <a:pt x="12942" y="82720"/>
                    </a:cubicBezTo>
                    <a:cubicBezTo>
                      <a:pt x="12451" y="83688"/>
                      <a:pt x="12766" y="84757"/>
                      <a:pt x="13407" y="85587"/>
                    </a:cubicBezTo>
                    <a:cubicBezTo>
                      <a:pt x="14051" y="86435"/>
                      <a:pt x="14814" y="86871"/>
                      <a:pt x="15759" y="86871"/>
                    </a:cubicBezTo>
                    <a:cubicBezTo>
                      <a:pt x="15921" y="86871"/>
                      <a:pt x="16088" y="86858"/>
                      <a:pt x="16261" y="86832"/>
                    </a:cubicBezTo>
                    <a:cubicBezTo>
                      <a:pt x="16714" y="89573"/>
                      <a:pt x="16978" y="92415"/>
                      <a:pt x="16777" y="95156"/>
                    </a:cubicBezTo>
                    <a:lnTo>
                      <a:pt x="16664" y="94993"/>
                    </a:lnTo>
                    <a:cubicBezTo>
                      <a:pt x="16173" y="94201"/>
                      <a:pt x="16236" y="93056"/>
                      <a:pt x="16324" y="92164"/>
                    </a:cubicBezTo>
                    <a:cubicBezTo>
                      <a:pt x="16339" y="92006"/>
                      <a:pt x="16216" y="91925"/>
                      <a:pt x="16084" y="91925"/>
                    </a:cubicBezTo>
                    <a:cubicBezTo>
                      <a:pt x="15995" y="91925"/>
                      <a:pt x="15902" y="91962"/>
                      <a:pt x="15847" y="92038"/>
                    </a:cubicBezTo>
                    <a:cubicBezTo>
                      <a:pt x="15306" y="92843"/>
                      <a:pt x="15318" y="93924"/>
                      <a:pt x="15595" y="94855"/>
                    </a:cubicBezTo>
                    <a:cubicBezTo>
                      <a:pt x="15344" y="94440"/>
                      <a:pt x="15180" y="93987"/>
                      <a:pt x="15092" y="93509"/>
                    </a:cubicBezTo>
                    <a:cubicBezTo>
                      <a:pt x="15068" y="93411"/>
                      <a:pt x="15126" y="92362"/>
                      <a:pt x="15037" y="92362"/>
                    </a:cubicBezTo>
                    <a:cubicBezTo>
                      <a:pt x="15036" y="92362"/>
                      <a:pt x="15035" y="92362"/>
                      <a:pt x="15034" y="92363"/>
                    </a:cubicBezTo>
                    <a:lnTo>
                      <a:pt x="15034" y="92363"/>
                    </a:lnTo>
                    <a:cubicBezTo>
                      <a:pt x="15120" y="92323"/>
                      <a:pt x="15193" y="92225"/>
                      <a:pt x="15205" y="92126"/>
                    </a:cubicBezTo>
                    <a:lnTo>
                      <a:pt x="15205" y="92076"/>
                    </a:lnTo>
                    <a:cubicBezTo>
                      <a:pt x="15205" y="91843"/>
                      <a:pt x="15023" y="91726"/>
                      <a:pt x="14837" y="91726"/>
                    </a:cubicBezTo>
                    <a:cubicBezTo>
                      <a:pt x="14680" y="91726"/>
                      <a:pt x="14521" y="91809"/>
                      <a:pt x="14463" y="91975"/>
                    </a:cubicBezTo>
                    <a:cubicBezTo>
                      <a:pt x="13822" y="93761"/>
                      <a:pt x="14790" y="96213"/>
                      <a:pt x="16626" y="96779"/>
                    </a:cubicBezTo>
                    <a:cubicBezTo>
                      <a:pt x="16425" y="98137"/>
                      <a:pt x="16073" y="99470"/>
                      <a:pt x="15582" y="100765"/>
                    </a:cubicBezTo>
                    <a:cubicBezTo>
                      <a:pt x="15483" y="101006"/>
                      <a:pt x="15708" y="101192"/>
                      <a:pt x="15922" y="101192"/>
                    </a:cubicBezTo>
                    <a:cubicBezTo>
                      <a:pt x="16032" y="101192"/>
                      <a:pt x="16139" y="101144"/>
                      <a:pt x="16199" y="101029"/>
                    </a:cubicBezTo>
                    <a:cubicBezTo>
                      <a:pt x="16853" y="99721"/>
                      <a:pt x="17318" y="98325"/>
                      <a:pt x="17594" y="96879"/>
                    </a:cubicBezTo>
                    <a:cubicBezTo>
                      <a:pt x="19418" y="96728"/>
                      <a:pt x="21794" y="94679"/>
                      <a:pt x="20851" y="92730"/>
                    </a:cubicBezTo>
                    <a:cubicBezTo>
                      <a:pt x="20795" y="92635"/>
                      <a:pt x="20700" y="92588"/>
                      <a:pt x="20606" y="92588"/>
                    </a:cubicBezTo>
                    <a:cubicBezTo>
                      <a:pt x="20512" y="92588"/>
                      <a:pt x="20417" y="92635"/>
                      <a:pt x="20361" y="92730"/>
                    </a:cubicBezTo>
                    <a:cubicBezTo>
                      <a:pt x="19971" y="93358"/>
                      <a:pt x="19858" y="94100"/>
                      <a:pt x="19455" y="94741"/>
                    </a:cubicBezTo>
                    <a:cubicBezTo>
                      <a:pt x="19267" y="95056"/>
                      <a:pt x="19003" y="95320"/>
                      <a:pt x="18701" y="95521"/>
                    </a:cubicBezTo>
                    <a:cubicBezTo>
                      <a:pt x="18827" y="95257"/>
                      <a:pt x="18953" y="94980"/>
                      <a:pt x="19041" y="94704"/>
                    </a:cubicBezTo>
                    <a:cubicBezTo>
                      <a:pt x="19292" y="94025"/>
                      <a:pt x="19594" y="92968"/>
                      <a:pt x="19179" y="92302"/>
                    </a:cubicBezTo>
                    <a:cubicBezTo>
                      <a:pt x="19122" y="92214"/>
                      <a:pt x="19034" y="92170"/>
                      <a:pt x="18948" y="92170"/>
                    </a:cubicBezTo>
                    <a:cubicBezTo>
                      <a:pt x="18861" y="92170"/>
                      <a:pt x="18776" y="92214"/>
                      <a:pt x="18726" y="92302"/>
                    </a:cubicBezTo>
                    <a:cubicBezTo>
                      <a:pt x="18261" y="92968"/>
                      <a:pt x="18160" y="93824"/>
                      <a:pt x="17896" y="94603"/>
                    </a:cubicBezTo>
                    <a:cubicBezTo>
                      <a:pt x="18110" y="91912"/>
                      <a:pt x="17858" y="89095"/>
                      <a:pt x="17406" y="86379"/>
                    </a:cubicBezTo>
                    <a:cubicBezTo>
                      <a:pt x="18978" y="85323"/>
                      <a:pt x="20197" y="82645"/>
                      <a:pt x="18198" y="81576"/>
                    </a:cubicBezTo>
                    <a:cubicBezTo>
                      <a:pt x="18160" y="81556"/>
                      <a:pt x="18121" y="81547"/>
                      <a:pt x="18083" y="81547"/>
                    </a:cubicBezTo>
                    <a:cubicBezTo>
                      <a:pt x="17930" y="81547"/>
                      <a:pt x="17793" y="81694"/>
                      <a:pt x="17833" y="81865"/>
                    </a:cubicBezTo>
                    <a:cubicBezTo>
                      <a:pt x="17947" y="82557"/>
                      <a:pt x="18135" y="83173"/>
                      <a:pt x="17984" y="83877"/>
                    </a:cubicBezTo>
                    <a:cubicBezTo>
                      <a:pt x="17947" y="84015"/>
                      <a:pt x="17896" y="84166"/>
                      <a:pt x="17821" y="84304"/>
                    </a:cubicBezTo>
                    <a:cubicBezTo>
                      <a:pt x="17871" y="83361"/>
                      <a:pt x="17506" y="82330"/>
                      <a:pt x="16865" y="81978"/>
                    </a:cubicBezTo>
                    <a:cubicBezTo>
                      <a:pt x="16830" y="81956"/>
                      <a:pt x="16792" y="81945"/>
                      <a:pt x="16755" y="81945"/>
                    </a:cubicBezTo>
                    <a:cubicBezTo>
                      <a:pt x="16648" y="81945"/>
                      <a:pt x="16551" y="82032"/>
                      <a:pt x="16551" y="82154"/>
                    </a:cubicBezTo>
                    <a:lnTo>
                      <a:pt x="16551" y="82204"/>
                    </a:lnTo>
                    <a:cubicBezTo>
                      <a:pt x="16438" y="81701"/>
                      <a:pt x="16312" y="81186"/>
                      <a:pt x="16199" y="80695"/>
                    </a:cubicBezTo>
                    <a:cubicBezTo>
                      <a:pt x="15821" y="79124"/>
                      <a:pt x="15381" y="77577"/>
                      <a:pt x="14903" y="76030"/>
                    </a:cubicBezTo>
                    <a:cubicBezTo>
                      <a:pt x="14966" y="75980"/>
                      <a:pt x="15029" y="75942"/>
                      <a:pt x="15092" y="75892"/>
                    </a:cubicBezTo>
                    <a:cubicBezTo>
                      <a:pt x="16576" y="74760"/>
                      <a:pt x="17154" y="70736"/>
                      <a:pt x="15054" y="69931"/>
                    </a:cubicBezTo>
                    <a:cubicBezTo>
                      <a:pt x="15034" y="69921"/>
                      <a:pt x="15014" y="69917"/>
                      <a:pt x="14995" y="69917"/>
                    </a:cubicBezTo>
                    <a:cubicBezTo>
                      <a:pt x="14896" y="69917"/>
                      <a:pt x="14819" y="70040"/>
                      <a:pt x="14841" y="70145"/>
                    </a:cubicBezTo>
                    <a:cubicBezTo>
                      <a:pt x="15067" y="71113"/>
                      <a:pt x="15356" y="71943"/>
                      <a:pt x="15344" y="72811"/>
                    </a:cubicBezTo>
                    <a:cubicBezTo>
                      <a:pt x="15344" y="72773"/>
                      <a:pt x="15331" y="72723"/>
                      <a:pt x="15318" y="72673"/>
                    </a:cubicBezTo>
                    <a:cubicBezTo>
                      <a:pt x="15193" y="72006"/>
                      <a:pt x="14803" y="70623"/>
                      <a:pt x="13960" y="70585"/>
                    </a:cubicBezTo>
                    <a:cubicBezTo>
                      <a:pt x="13872" y="70585"/>
                      <a:pt x="13784" y="70648"/>
                      <a:pt x="13759" y="70736"/>
                    </a:cubicBezTo>
                    <a:cubicBezTo>
                      <a:pt x="13621" y="71214"/>
                      <a:pt x="13973" y="71767"/>
                      <a:pt x="14099" y="72207"/>
                    </a:cubicBezTo>
                    <a:cubicBezTo>
                      <a:pt x="14262" y="72736"/>
                      <a:pt x="14375" y="73352"/>
                      <a:pt x="14212" y="73892"/>
                    </a:cubicBezTo>
                    <a:cubicBezTo>
                      <a:pt x="13659" y="72233"/>
                      <a:pt x="13067" y="70585"/>
                      <a:pt x="12464" y="68951"/>
                    </a:cubicBezTo>
                    <a:cubicBezTo>
                      <a:pt x="12175" y="68158"/>
                      <a:pt x="11860" y="67391"/>
                      <a:pt x="11521" y="66624"/>
                    </a:cubicBezTo>
                    <a:cubicBezTo>
                      <a:pt x="12024" y="66297"/>
                      <a:pt x="12464" y="65870"/>
                      <a:pt x="12778" y="65354"/>
                    </a:cubicBezTo>
                    <a:cubicBezTo>
                      <a:pt x="13545" y="64134"/>
                      <a:pt x="13218" y="62298"/>
                      <a:pt x="11961" y="61594"/>
                    </a:cubicBezTo>
                    <a:cubicBezTo>
                      <a:pt x="11931" y="61576"/>
                      <a:pt x="11899" y="61568"/>
                      <a:pt x="11868" y="61568"/>
                    </a:cubicBezTo>
                    <a:cubicBezTo>
                      <a:pt x="11768" y="61568"/>
                      <a:pt x="11675" y="61652"/>
                      <a:pt x="11684" y="61758"/>
                    </a:cubicBezTo>
                    <a:cubicBezTo>
                      <a:pt x="11760" y="62739"/>
                      <a:pt x="12175" y="63644"/>
                      <a:pt x="11810" y="64587"/>
                    </a:cubicBezTo>
                    <a:cubicBezTo>
                      <a:pt x="11848" y="64373"/>
                      <a:pt x="11860" y="64147"/>
                      <a:pt x="11848" y="63933"/>
                    </a:cubicBezTo>
                    <a:cubicBezTo>
                      <a:pt x="11785" y="63078"/>
                      <a:pt x="11043" y="61645"/>
                      <a:pt x="10112" y="61569"/>
                    </a:cubicBezTo>
                    <a:cubicBezTo>
                      <a:pt x="10107" y="61569"/>
                      <a:pt x="10102" y="61568"/>
                      <a:pt x="10097" y="61568"/>
                    </a:cubicBezTo>
                    <a:cubicBezTo>
                      <a:pt x="9981" y="61568"/>
                      <a:pt x="9924" y="61700"/>
                      <a:pt x="9936" y="61808"/>
                    </a:cubicBezTo>
                    <a:cubicBezTo>
                      <a:pt x="10087" y="62713"/>
                      <a:pt x="10980" y="63908"/>
                      <a:pt x="10666" y="64763"/>
                    </a:cubicBezTo>
                    <a:cubicBezTo>
                      <a:pt x="9748" y="62789"/>
                      <a:pt x="8779" y="60852"/>
                      <a:pt x="7912" y="58866"/>
                    </a:cubicBezTo>
                    <a:cubicBezTo>
                      <a:pt x="7547" y="58061"/>
                      <a:pt x="7220" y="57231"/>
                      <a:pt x="6906" y="56401"/>
                    </a:cubicBezTo>
                    <a:cubicBezTo>
                      <a:pt x="7610" y="55898"/>
                      <a:pt x="8163" y="55194"/>
                      <a:pt x="8490" y="54389"/>
                    </a:cubicBezTo>
                    <a:cubicBezTo>
                      <a:pt x="8956" y="53333"/>
                      <a:pt x="9169" y="51622"/>
                      <a:pt x="8050" y="50918"/>
                    </a:cubicBezTo>
                    <a:cubicBezTo>
                      <a:pt x="8021" y="50906"/>
                      <a:pt x="7991" y="50901"/>
                      <a:pt x="7962" y="50901"/>
                    </a:cubicBezTo>
                    <a:cubicBezTo>
                      <a:pt x="7838" y="50901"/>
                      <a:pt x="7723" y="51000"/>
                      <a:pt x="7723" y="51132"/>
                    </a:cubicBezTo>
                    <a:cubicBezTo>
                      <a:pt x="7635" y="51899"/>
                      <a:pt x="7799" y="52641"/>
                      <a:pt x="7635" y="53421"/>
                    </a:cubicBezTo>
                    <a:cubicBezTo>
                      <a:pt x="7522" y="53899"/>
                      <a:pt x="7308" y="54351"/>
                      <a:pt x="7006" y="54741"/>
                    </a:cubicBezTo>
                    <a:cubicBezTo>
                      <a:pt x="7069" y="54628"/>
                      <a:pt x="7120" y="54502"/>
                      <a:pt x="7157" y="54376"/>
                    </a:cubicBezTo>
                    <a:cubicBezTo>
                      <a:pt x="7648" y="53119"/>
                      <a:pt x="7220" y="51912"/>
                      <a:pt x="6265" y="51069"/>
                    </a:cubicBezTo>
                    <a:cubicBezTo>
                      <a:pt x="6222" y="51030"/>
                      <a:pt x="6172" y="51013"/>
                      <a:pt x="6123" y="51013"/>
                    </a:cubicBezTo>
                    <a:cubicBezTo>
                      <a:pt x="5997" y="51013"/>
                      <a:pt x="5880" y="51126"/>
                      <a:pt x="5925" y="51270"/>
                    </a:cubicBezTo>
                    <a:cubicBezTo>
                      <a:pt x="6126" y="52025"/>
                      <a:pt x="6227" y="52805"/>
                      <a:pt x="6214" y="53584"/>
                    </a:cubicBezTo>
                    <a:cubicBezTo>
                      <a:pt x="6202" y="53735"/>
                      <a:pt x="6176" y="53886"/>
                      <a:pt x="6126" y="54024"/>
                    </a:cubicBezTo>
                    <a:cubicBezTo>
                      <a:pt x="5485" y="51924"/>
                      <a:pt x="5145" y="49749"/>
                      <a:pt x="5108" y="47548"/>
                    </a:cubicBezTo>
                    <a:cubicBezTo>
                      <a:pt x="5095" y="46467"/>
                      <a:pt x="5183" y="45373"/>
                      <a:pt x="5359" y="44291"/>
                    </a:cubicBezTo>
                    <a:cubicBezTo>
                      <a:pt x="7484" y="44241"/>
                      <a:pt x="9899" y="42506"/>
                      <a:pt x="9132" y="40318"/>
                    </a:cubicBezTo>
                    <a:cubicBezTo>
                      <a:pt x="9081" y="40173"/>
                      <a:pt x="8942" y="40082"/>
                      <a:pt x="8807" y="40082"/>
                    </a:cubicBezTo>
                    <a:cubicBezTo>
                      <a:pt x="8708" y="40082"/>
                      <a:pt x="8612" y="40131"/>
                      <a:pt x="8553" y="40242"/>
                    </a:cubicBezTo>
                    <a:cubicBezTo>
                      <a:pt x="8113" y="41060"/>
                      <a:pt x="7862" y="41864"/>
                      <a:pt x="7170" y="42506"/>
                    </a:cubicBezTo>
                    <a:cubicBezTo>
                      <a:pt x="6893" y="42757"/>
                      <a:pt x="6579" y="42946"/>
                      <a:pt x="6227" y="43059"/>
                    </a:cubicBezTo>
                    <a:cubicBezTo>
                      <a:pt x="6503" y="42858"/>
                      <a:pt x="6742" y="42594"/>
                      <a:pt x="6944" y="42305"/>
                    </a:cubicBezTo>
                    <a:cubicBezTo>
                      <a:pt x="7459" y="41588"/>
                      <a:pt x="8012" y="40305"/>
                      <a:pt x="7484" y="39463"/>
                    </a:cubicBezTo>
                    <a:cubicBezTo>
                      <a:pt x="7434" y="39375"/>
                      <a:pt x="7343" y="39331"/>
                      <a:pt x="7250" y="39331"/>
                    </a:cubicBezTo>
                    <a:cubicBezTo>
                      <a:pt x="7157" y="39331"/>
                      <a:pt x="7063" y="39375"/>
                      <a:pt x="7006" y="39463"/>
                    </a:cubicBezTo>
                    <a:cubicBezTo>
                      <a:pt x="6591" y="40054"/>
                      <a:pt x="6415" y="41311"/>
                      <a:pt x="5862" y="41978"/>
                    </a:cubicBezTo>
                    <a:cubicBezTo>
                      <a:pt x="6365" y="40179"/>
                      <a:pt x="7057" y="38444"/>
                      <a:pt x="7950" y="36797"/>
                    </a:cubicBezTo>
                    <a:cubicBezTo>
                      <a:pt x="8100" y="36495"/>
                      <a:pt x="8276" y="36193"/>
                      <a:pt x="8453" y="35904"/>
                    </a:cubicBezTo>
                    <a:cubicBezTo>
                      <a:pt x="8914" y="36121"/>
                      <a:pt x="9422" y="36221"/>
                      <a:pt x="9934" y="36221"/>
                    </a:cubicBezTo>
                    <a:cubicBezTo>
                      <a:pt x="10607" y="36221"/>
                      <a:pt x="11287" y="36048"/>
                      <a:pt x="11873" y="35741"/>
                    </a:cubicBezTo>
                    <a:cubicBezTo>
                      <a:pt x="13005" y="35137"/>
                      <a:pt x="14463" y="33993"/>
                      <a:pt x="14111" y="32534"/>
                    </a:cubicBezTo>
                    <a:cubicBezTo>
                      <a:pt x="14077" y="32365"/>
                      <a:pt x="13950" y="32291"/>
                      <a:pt x="13815" y="32291"/>
                    </a:cubicBezTo>
                    <a:cubicBezTo>
                      <a:pt x="13699" y="32291"/>
                      <a:pt x="13578" y="32347"/>
                      <a:pt x="13508" y="32446"/>
                    </a:cubicBezTo>
                    <a:cubicBezTo>
                      <a:pt x="12753" y="33490"/>
                      <a:pt x="11999" y="34445"/>
                      <a:pt x="10879" y="34898"/>
                    </a:cubicBezTo>
                    <a:cubicBezTo>
                      <a:pt x="11596" y="34307"/>
                      <a:pt x="12288" y="33314"/>
                      <a:pt x="12099" y="32446"/>
                    </a:cubicBezTo>
                    <a:cubicBezTo>
                      <a:pt x="12063" y="32293"/>
                      <a:pt x="11930" y="32198"/>
                      <a:pt x="11789" y="32198"/>
                    </a:cubicBezTo>
                    <a:cubicBezTo>
                      <a:pt x="11732" y="32198"/>
                      <a:pt x="11675" y="32213"/>
                      <a:pt x="11621" y="32245"/>
                    </a:cubicBezTo>
                    <a:cubicBezTo>
                      <a:pt x="10804" y="32823"/>
                      <a:pt x="10402" y="34294"/>
                      <a:pt x="9383" y="34508"/>
                    </a:cubicBezTo>
                    <a:cubicBezTo>
                      <a:pt x="11106" y="32069"/>
                      <a:pt x="13281" y="29944"/>
                      <a:pt x="15356" y="27768"/>
                    </a:cubicBezTo>
                    <a:cubicBezTo>
                      <a:pt x="15630" y="27842"/>
                      <a:pt x="15920" y="27875"/>
                      <a:pt x="16213" y="27875"/>
                    </a:cubicBezTo>
                    <a:cubicBezTo>
                      <a:pt x="16863" y="27875"/>
                      <a:pt x="17527" y="27713"/>
                      <a:pt x="18047" y="27479"/>
                    </a:cubicBezTo>
                    <a:cubicBezTo>
                      <a:pt x="19481" y="26838"/>
                      <a:pt x="21078" y="25291"/>
                      <a:pt x="21379" y="23681"/>
                    </a:cubicBezTo>
                    <a:cubicBezTo>
                      <a:pt x="21452" y="23419"/>
                      <a:pt x="21244" y="23215"/>
                      <a:pt x="21024" y="23215"/>
                    </a:cubicBezTo>
                    <a:cubicBezTo>
                      <a:pt x="20938" y="23215"/>
                      <a:pt x="20850" y="23246"/>
                      <a:pt x="20776" y="23317"/>
                    </a:cubicBezTo>
                    <a:cubicBezTo>
                      <a:pt x="20122" y="23845"/>
                      <a:pt x="19682" y="24650"/>
                      <a:pt x="19129" y="25278"/>
                    </a:cubicBezTo>
                    <a:cubicBezTo>
                      <a:pt x="18688" y="25794"/>
                      <a:pt x="18123" y="26209"/>
                      <a:pt x="17494" y="26485"/>
                    </a:cubicBezTo>
                    <a:cubicBezTo>
                      <a:pt x="18185" y="25869"/>
                      <a:pt x="19267" y="24863"/>
                      <a:pt x="19141" y="23845"/>
                    </a:cubicBezTo>
                    <a:cubicBezTo>
                      <a:pt x="19129" y="23732"/>
                      <a:pt x="19066" y="23644"/>
                      <a:pt x="18965" y="23593"/>
                    </a:cubicBezTo>
                    <a:cubicBezTo>
                      <a:pt x="19468" y="22914"/>
                      <a:pt x="19933" y="22197"/>
                      <a:pt x="20361" y="21468"/>
                    </a:cubicBezTo>
                    <a:cubicBezTo>
                      <a:pt x="20864" y="20588"/>
                      <a:pt x="21279" y="19657"/>
                      <a:pt x="21581" y="18689"/>
                    </a:cubicBezTo>
                    <a:cubicBezTo>
                      <a:pt x="21669" y="18677"/>
                      <a:pt x="21757" y="18664"/>
                      <a:pt x="21832" y="18651"/>
                    </a:cubicBezTo>
                    <a:cubicBezTo>
                      <a:pt x="23668" y="18211"/>
                      <a:pt x="25718" y="15256"/>
                      <a:pt x="24184" y="13559"/>
                    </a:cubicBezTo>
                    <a:cubicBezTo>
                      <a:pt x="24133" y="13507"/>
                      <a:pt x="24069" y="13484"/>
                      <a:pt x="24008" y="13484"/>
                    </a:cubicBezTo>
                    <a:cubicBezTo>
                      <a:pt x="23902" y="13484"/>
                      <a:pt x="23800" y="13553"/>
                      <a:pt x="23769" y="13672"/>
                    </a:cubicBezTo>
                    <a:cubicBezTo>
                      <a:pt x="23618" y="14300"/>
                      <a:pt x="23643" y="14967"/>
                      <a:pt x="23479" y="15608"/>
                    </a:cubicBezTo>
                    <a:cubicBezTo>
                      <a:pt x="23354" y="16048"/>
                      <a:pt x="23127" y="16451"/>
                      <a:pt x="22813" y="16790"/>
                    </a:cubicBezTo>
                    <a:cubicBezTo>
                      <a:pt x="22863" y="16677"/>
                      <a:pt x="22914" y="16577"/>
                      <a:pt x="22951" y="16463"/>
                    </a:cubicBezTo>
                    <a:cubicBezTo>
                      <a:pt x="23316" y="15483"/>
                      <a:pt x="23014" y="14300"/>
                      <a:pt x="22373" y="13533"/>
                    </a:cubicBezTo>
                    <a:cubicBezTo>
                      <a:pt x="22360" y="13508"/>
                      <a:pt x="22335" y="13496"/>
                      <a:pt x="22323" y="13483"/>
                    </a:cubicBezTo>
                    <a:cubicBezTo>
                      <a:pt x="22297" y="12716"/>
                      <a:pt x="22235" y="11962"/>
                      <a:pt x="22121" y="11207"/>
                    </a:cubicBezTo>
                    <a:cubicBezTo>
                      <a:pt x="22071" y="10930"/>
                      <a:pt x="22033" y="10654"/>
                      <a:pt x="21983" y="10365"/>
                    </a:cubicBezTo>
                    <a:cubicBezTo>
                      <a:pt x="22448" y="9962"/>
                      <a:pt x="22826" y="9472"/>
                      <a:pt x="23102" y="8918"/>
                    </a:cubicBezTo>
                    <a:cubicBezTo>
                      <a:pt x="23429" y="8239"/>
                      <a:pt x="23693" y="6995"/>
                      <a:pt x="22901" y="6529"/>
                    </a:cubicBezTo>
                    <a:cubicBezTo>
                      <a:pt x="22868" y="6513"/>
                      <a:pt x="22832" y="6505"/>
                      <a:pt x="22797" y="6505"/>
                    </a:cubicBezTo>
                    <a:cubicBezTo>
                      <a:pt x="22698" y="6505"/>
                      <a:pt x="22602" y="6566"/>
                      <a:pt x="22574" y="6668"/>
                    </a:cubicBezTo>
                    <a:cubicBezTo>
                      <a:pt x="22436" y="7145"/>
                      <a:pt x="22436" y="7636"/>
                      <a:pt x="22285" y="8101"/>
                    </a:cubicBezTo>
                    <a:cubicBezTo>
                      <a:pt x="22172" y="8466"/>
                      <a:pt x="21983" y="8805"/>
                      <a:pt x="21732" y="9095"/>
                    </a:cubicBezTo>
                    <a:lnTo>
                      <a:pt x="21669" y="8805"/>
                    </a:lnTo>
                    <a:cubicBezTo>
                      <a:pt x="21782" y="8503"/>
                      <a:pt x="21870" y="8189"/>
                      <a:pt x="21933" y="7862"/>
                    </a:cubicBezTo>
                    <a:cubicBezTo>
                      <a:pt x="22033" y="7246"/>
                      <a:pt x="22209" y="5687"/>
                      <a:pt x="21392" y="5460"/>
                    </a:cubicBezTo>
                    <a:cubicBezTo>
                      <a:pt x="21365" y="5453"/>
                      <a:pt x="21337" y="5449"/>
                      <a:pt x="21311" y="5449"/>
                    </a:cubicBezTo>
                    <a:cubicBezTo>
                      <a:pt x="21202" y="5449"/>
                      <a:pt x="21100" y="5508"/>
                      <a:pt x="21040" y="5599"/>
                    </a:cubicBezTo>
                    <a:cubicBezTo>
                      <a:pt x="20927" y="5825"/>
                      <a:pt x="20876" y="6064"/>
                      <a:pt x="20902" y="6315"/>
                    </a:cubicBezTo>
                    <a:cubicBezTo>
                      <a:pt x="20562" y="5448"/>
                      <a:pt x="20097" y="4643"/>
                      <a:pt x="19518" y="3914"/>
                    </a:cubicBezTo>
                    <a:cubicBezTo>
                      <a:pt x="19896" y="3511"/>
                      <a:pt x="20135" y="3008"/>
                      <a:pt x="20223" y="2468"/>
                    </a:cubicBezTo>
                    <a:cubicBezTo>
                      <a:pt x="20348" y="1713"/>
                      <a:pt x="20097" y="657"/>
                      <a:pt x="19217" y="531"/>
                    </a:cubicBezTo>
                    <a:cubicBezTo>
                      <a:pt x="19195" y="528"/>
                      <a:pt x="19174" y="526"/>
                      <a:pt x="19152" y="526"/>
                    </a:cubicBezTo>
                    <a:cubicBezTo>
                      <a:pt x="18922" y="526"/>
                      <a:pt x="18707" y="707"/>
                      <a:pt x="18776" y="971"/>
                    </a:cubicBezTo>
                    <a:cubicBezTo>
                      <a:pt x="18902" y="1386"/>
                      <a:pt x="19141" y="1726"/>
                      <a:pt x="19141" y="2166"/>
                    </a:cubicBezTo>
                    <a:lnTo>
                      <a:pt x="19141" y="2241"/>
                    </a:lnTo>
                    <a:cubicBezTo>
                      <a:pt x="18864" y="1449"/>
                      <a:pt x="18273" y="820"/>
                      <a:pt x="17783" y="166"/>
                    </a:cubicBezTo>
                    <a:cubicBezTo>
                      <a:pt x="17697" y="49"/>
                      <a:pt x="17581" y="0"/>
                      <a:pt x="174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8" name="Google Shape;348;p17"/>
              <p:cNvGrpSpPr/>
              <p:nvPr/>
            </p:nvGrpSpPr>
            <p:grpSpPr>
              <a:xfrm flipH="1" rot="-955260">
                <a:off x="7681213" y="-437724"/>
                <a:ext cx="1848596" cy="1594082"/>
                <a:chOff x="-323462" y="-389112"/>
                <a:chExt cx="1848675" cy="1594150"/>
              </a:xfrm>
            </p:grpSpPr>
            <p:sp>
              <p:nvSpPr>
                <p:cNvPr id="349" name="Google Shape;349;p17"/>
                <p:cNvSpPr/>
                <p:nvPr/>
              </p:nvSpPr>
              <p:spPr>
                <a:xfrm>
                  <a:off x="-323462" y="-249262"/>
                  <a:ext cx="1320050" cy="1077900"/>
                </a:xfrm>
                <a:custGeom>
                  <a:rect b="b" l="l" r="r" t="t"/>
                  <a:pathLst>
                    <a:path extrusionOk="0" h="43116" w="52802">
                      <a:moveTo>
                        <a:pt x="52761" y="1"/>
                      </a:moveTo>
                      <a:cubicBezTo>
                        <a:pt x="52744" y="1"/>
                        <a:pt x="52715" y="4"/>
                        <a:pt x="52674" y="12"/>
                      </a:cubicBezTo>
                      <a:cubicBezTo>
                        <a:pt x="51253" y="402"/>
                        <a:pt x="49831" y="820"/>
                        <a:pt x="48465" y="1378"/>
                      </a:cubicBezTo>
                      <a:cubicBezTo>
                        <a:pt x="47099" y="1935"/>
                        <a:pt x="45789" y="2632"/>
                        <a:pt x="44563" y="3469"/>
                      </a:cubicBezTo>
                      <a:cubicBezTo>
                        <a:pt x="43392" y="4333"/>
                        <a:pt x="42277" y="5364"/>
                        <a:pt x="41441" y="6591"/>
                      </a:cubicBezTo>
                      <a:cubicBezTo>
                        <a:pt x="40604" y="7817"/>
                        <a:pt x="39935" y="9183"/>
                        <a:pt x="39406" y="10577"/>
                      </a:cubicBezTo>
                      <a:cubicBezTo>
                        <a:pt x="38402" y="13364"/>
                        <a:pt x="37817" y="16319"/>
                        <a:pt x="36869" y="19107"/>
                      </a:cubicBezTo>
                      <a:cubicBezTo>
                        <a:pt x="36423" y="20500"/>
                        <a:pt x="35865" y="21894"/>
                        <a:pt x="35224" y="23232"/>
                      </a:cubicBezTo>
                      <a:cubicBezTo>
                        <a:pt x="34611" y="24542"/>
                        <a:pt x="33831" y="25825"/>
                        <a:pt x="32994" y="27051"/>
                      </a:cubicBezTo>
                      <a:cubicBezTo>
                        <a:pt x="31350" y="29504"/>
                        <a:pt x="29231" y="31595"/>
                        <a:pt x="26890" y="33351"/>
                      </a:cubicBezTo>
                      <a:cubicBezTo>
                        <a:pt x="24576" y="35163"/>
                        <a:pt x="21984" y="36640"/>
                        <a:pt x="19335" y="37895"/>
                      </a:cubicBezTo>
                      <a:cubicBezTo>
                        <a:pt x="16659" y="39149"/>
                        <a:pt x="13872" y="40152"/>
                        <a:pt x="11056" y="40877"/>
                      </a:cubicBezTo>
                      <a:cubicBezTo>
                        <a:pt x="8185" y="41630"/>
                        <a:pt x="5286" y="42104"/>
                        <a:pt x="2331" y="42243"/>
                      </a:cubicBezTo>
                      <a:cubicBezTo>
                        <a:pt x="882" y="42327"/>
                        <a:pt x="101" y="42466"/>
                        <a:pt x="101" y="42661"/>
                      </a:cubicBezTo>
                      <a:cubicBezTo>
                        <a:pt x="1" y="42888"/>
                        <a:pt x="630" y="43115"/>
                        <a:pt x="1885" y="43115"/>
                      </a:cubicBezTo>
                      <a:cubicBezTo>
                        <a:pt x="2018" y="43115"/>
                        <a:pt x="2157" y="43113"/>
                        <a:pt x="2304" y="43107"/>
                      </a:cubicBezTo>
                      <a:cubicBezTo>
                        <a:pt x="5286" y="43024"/>
                        <a:pt x="8269" y="42522"/>
                        <a:pt x="11196" y="41769"/>
                      </a:cubicBezTo>
                      <a:cubicBezTo>
                        <a:pt x="14067" y="40989"/>
                        <a:pt x="16938" y="39985"/>
                        <a:pt x="19614" y="38703"/>
                      </a:cubicBezTo>
                      <a:cubicBezTo>
                        <a:pt x="22346" y="37393"/>
                        <a:pt x="24910" y="35860"/>
                        <a:pt x="27280" y="33992"/>
                      </a:cubicBezTo>
                      <a:cubicBezTo>
                        <a:pt x="29649" y="32152"/>
                        <a:pt x="31824" y="29950"/>
                        <a:pt x="33496" y="27441"/>
                      </a:cubicBezTo>
                      <a:cubicBezTo>
                        <a:pt x="34332" y="26187"/>
                        <a:pt x="35057" y="24849"/>
                        <a:pt x="35726" y="23511"/>
                      </a:cubicBezTo>
                      <a:cubicBezTo>
                        <a:pt x="36339" y="22145"/>
                        <a:pt x="36869" y="20723"/>
                        <a:pt x="37315" y="19274"/>
                      </a:cubicBezTo>
                      <a:cubicBezTo>
                        <a:pt x="38235" y="16431"/>
                        <a:pt x="38737" y="13504"/>
                        <a:pt x="39712" y="10716"/>
                      </a:cubicBezTo>
                      <a:cubicBezTo>
                        <a:pt x="40214" y="9322"/>
                        <a:pt x="40799" y="7984"/>
                        <a:pt x="41636" y="6758"/>
                      </a:cubicBezTo>
                      <a:cubicBezTo>
                        <a:pt x="42444" y="5559"/>
                        <a:pt x="43475" y="4500"/>
                        <a:pt x="44674" y="3636"/>
                      </a:cubicBezTo>
                      <a:cubicBezTo>
                        <a:pt x="45845" y="2772"/>
                        <a:pt x="47155" y="2075"/>
                        <a:pt x="48493" y="1462"/>
                      </a:cubicBezTo>
                      <a:cubicBezTo>
                        <a:pt x="49859" y="904"/>
                        <a:pt x="51253" y="430"/>
                        <a:pt x="52674" y="40"/>
                      </a:cubicBezTo>
                      <a:cubicBezTo>
                        <a:pt x="52773" y="20"/>
                        <a:pt x="52802" y="1"/>
                        <a:pt x="5276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17"/>
                <p:cNvSpPr/>
                <p:nvPr/>
              </p:nvSpPr>
              <p:spPr>
                <a:xfrm>
                  <a:off x="-316062" y="-355462"/>
                  <a:ext cx="1049500" cy="894450"/>
                </a:xfrm>
                <a:custGeom>
                  <a:rect b="b" l="l" r="r" t="t"/>
                  <a:pathLst>
                    <a:path extrusionOk="0" h="35778" w="41980">
                      <a:moveTo>
                        <a:pt x="41961" y="0"/>
                      </a:moveTo>
                      <a:cubicBezTo>
                        <a:pt x="41948" y="0"/>
                        <a:pt x="41916" y="16"/>
                        <a:pt x="41869" y="51"/>
                      </a:cubicBezTo>
                      <a:cubicBezTo>
                        <a:pt x="40782" y="692"/>
                        <a:pt x="39751" y="1445"/>
                        <a:pt x="38803" y="2225"/>
                      </a:cubicBezTo>
                      <a:cubicBezTo>
                        <a:pt x="37827" y="3034"/>
                        <a:pt x="36963" y="3981"/>
                        <a:pt x="36183" y="4985"/>
                      </a:cubicBezTo>
                      <a:cubicBezTo>
                        <a:pt x="35430" y="5988"/>
                        <a:pt x="34789" y="7103"/>
                        <a:pt x="34315" y="8274"/>
                      </a:cubicBezTo>
                      <a:cubicBezTo>
                        <a:pt x="33813" y="9417"/>
                        <a:pt x="33423" y="10644"/>
                        <a:pt x="33116" y="11898"/>
                      </a:cubicBezTo>
                      <a:cubicBezTo>
                        <a:pt x="32531" y="14351"/>
                        <a:pt x="32169" y="16860"/>
                        <a:pt x="31555" y="19341"/>
                      </a:cubicBezTo>
                      <a:cubicBezTo>
                        <a:pt x="30970" y="21794"/>
                        <a:pt x="30050" y="24191"/>
                        <a:pt x="28684" y="26309"/>
                      </a:cubicBezTo>
                      <a:cubicBezTo>
                        <a:pt x="27987" y="27369"/>
                        <a:pt x="27290" y="28428"/>
                        <a:pt x="26454" y="29348"/>
                      </a:cubicBezTo>
                      <a:cubicBezTo>
                        <a:pt x="25618" y="30240"/>
                        <a:pt x="24698" y="31076"/>
                        <a:pt x="23639" y="31773"/>
                      </a:cubicBezTo>
                      <a:cubicBezTo>
                        <a:pt x="21632" y="33139"/>
                        <a:pt x="19262" y="34031"/>
                        <a:pt x="16809" y="34505"/>
                      </a:cubicBezTo>
                      <a:cubicBezTo>
                        <a:pt x="15298" y="34817"/>
                        <a:pt x="13733" y="34957"/>
                        <a:pt x="12174" y="34957"/>
                      </a:cubicBezTo>
                      <a:cubicBezTo>
                        <a:pt x="11231" y="34957"/>
                        <a:pt x="10291" y="34906"/>
                        <a:pt x="9367" y="34811"/>
                      </a:cubicBezTo>
                      <a:cubicBezTo>
                        <a:pt x="6858" y="34588"/>
                        <a:pt x="4405" y="34059"/>
                        <a:pt x="2035" y="33250"/>
                      </a:cubicBezTo>
                      <a:cubicBezTo>
                        <a:pt x="1262" y="32974"/>
                        <a:pt x="707" y="32856"/>
                        <a:pt x="396" y="32856"/>
                      </a:cubicBezTo>
                      <a:cubicBezTo>
                        <a:pt x="236" y="32856"/>
                        <a:pt x="140" y="32887"/>
                        <a:pt x="112" y="32944"/>
                      </a:cubicBezTo>
                      <a:cubicBezTo>
                        <a:pt x="1" y="33139"/>
                        <a:pt x="530" y="33613"/>
                        <a:pt x="1757" y="34031"/>
                      </a:cubicBezTo>
                      <a:cubicBezTo>
                        <a:pt x="4154" y="34867"/>
                        <a:pt x="6691" y="35425"/>
                        <a:pt x="9255" y="35648"/>
                      </a:cubicBezTo>
                      <a:cubicBezTo>
                        <a:pt x="10133" y="35734"/>
                        <a:pt x="11021" y="35778"/>
                        <a:pt x="11912" y="35778"/>
                      </a:cubicBezTo>
                      <a:cubicBezTo>
                        <a:pt x="13596" y="35778"/>
                        <a:pt x="15290" y="35623"/>
                        <a:pt x="16949" y="35313"/>
                      </a:cubicBezTo>
                      <a:cubicBezTo>
                        <a:pt x="19485" y="34784"/>
                        <a:pt x="21966" y="33836"/>
                        <a:pt x="24085" y="32358"/>
                      </a:cubicBezTo>
                      <a:cubicBezTo>
                        <a:pt x="25172" y="31606"/>
                        <a:pt x="26148" y="30742"/>
                        <a:pt x="27012" y="29766"/>
                      </a:cubicBezTo>
                      <a:cubicBezTo>
                        <a:pt x="27235" y="29515"/>
                        <a:pt x="27430" y="29292"/>
                        <a:pt x="27653" y="28985"/>
                      </a:cubicBezTo>
                      <a:cubicBezTo>
                        <a:pt x="27848" y="28762"/>
                        <a:pt x="28071" y="28484"/>
                        <a:pt x="28238" y="28205"/>
                      </a:cubicBezTo>
                      <a:cubicBezTo>
                        <a:pt x="28601" y="27675"/>
                        <a:pt x="28935" y="27118"/>
                        <a:pt x="29298" y="26588"/>
                      </a:cubicBezTo>
                      <a:cubicBezTo>
                        <a:pt x="30636" y="24358"/>
                        <a:pt x="31528" y="21933"/>
                        <a:pt x="32085" y="19424"/>
                      </a:cubicBezTo>
                      <a:cubicBezTo>
                        <a:pt x="32670" y="16915"/>
                        <a:pt x="32949" y="14407"/>
                        <a:pt x="33479" y="11926"/>
                      </a:cubicBezTo>
                      <a:cubicBezTo>
                        <a:pt x="33758" y="10699"/>
                        <a:pt x="34092" y="9473"/>
                        <a:pt x="34538" y="8330"/>
                      </a:cubicBezTo>
                      <a:cubicBezTo>
                        <a:pt x="35012" y="7187"/>
                        <a:pt x="35625" y="6072"/>
                        <a:pt x="36350" y="5068"/>
                      </a:cubicBezTo>
                      <a:cubicBezTo>
                        <a:pt x="37103" y="4037"/>
                        <a:pt x="37939" y="3117"/>
                        <a:pt x="38859" y="2309"/>
                      </a:cubicBezTo>
                      <a:cubicBezTo>
                        <a:pt x="39807" y="1473"/>
                        <a:pt x="40810" y="748"/>
                        <a:pt x="41897" y="79"/>
                      </a:cubicBezTo>
                      <a:cubicBezTo>
                        <a:pt x="41962" y="30"/>
                        <a:pt x="41980" y="0"/>
                        <a:pt x="419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17"/>
                <p:cNvSpPr/>
                <p:nvPr/>
              </p:nvSpPr>
              <p:spPr>
                <a:xfrm>
                  <a:off x="-308387" y="-381437"/>
                  <a:ext cx="943350" cy="812100"/>
                </a:xfrm>
                <a:custGeom>
                  <a:rect b="b" l="l" r="r" t="t"/>
                  <a:pathLst>
                    <a:path extrusionOk="0" h="32484" w="37734">
                      <a:moveTo>
                        <a:pt x="37708" y="0"/>
                      </a:moveTo>
                      <a:cubicBezTo>
                        <a:pt x="37692" y="0"/>
                        <a:pt x="37664" y="9"/>
                        <a:pt x="37632" y="31"/>
                      </a:cubicBezTo>
                      <a:cubicBezTo>
                        <a:pt x="36656" y="616"/>
                        <a:pt x="35736" y="1285"/>
                        <a:pt x="34872" y="2010"/>
                      </a:cubicBezTo>
                      <a:cubicBezTo>
                        <a:pt x="34008" y="2762"/>
                        <a:pt x="33228" y="3599"/>
                        <a:pt x="32531" y="4491"/>
                      </a:cubicBezTo>
                      <a:cubicBezTo>
                        <a:pt x="31137" y="6303"/>
                        <a:pt x="30301" y="8505"/>
                        <a:pt x="29771" y="10735"/>
                      </a:cubicBezTo>
                      <a:cubicBezTo>
                        <a:pt x="29241" y="12965"/>
                        <a:pt x="28935" y="15223"/>
                        <a:pt x="28377" y="17453"/>
                      </a:cubicBezTo>
                      <a:cubicBezTo>
                        <a:pt x="27820" y="19655"/>
                        <a:pt x="27039" y="21829"/>
                        <a:pt x="25841" y="23725"/>
                      </a:cubicBezTo>
                      <a:cubicBezTo>
                        <a:pt x="25227" y="24672"/>
                        <a:pt x="24614" y="25648"/>
                        <a:pt x="23861" y="26484"/>
                      </a:cubicBezTo>
                      <a:cubicBezTo>
                        <a:pt x="23109" y="27321"/>
                        <a:pt x="22245" y="28045"/>
                        <a:pt x="21353" y="28714"/>
                      </a:cubicBezTo>
                      <a:cubicBezTo>
                        <a:pt x="19485" y="29969"/>
                        <a:pt x="17367" y="30805"/>
                        <a:pt x="15164" y="31251"/>
                      </a:cubicBezTo>
                      <a:cubicBezTo>
                        <a:pt x="13715" y="31548"/>
                        <a:pt x="12216" y="31685"/>
                        <a:pt x="10708" y="31685"/>
                      </a:cubicBezTo>
                      <a:cubicBezTo>
                        <a:pt x="9955" y="31685"/>
                        <a:pt x="9199" y="31651"/>
                        <a:pt x="8446" y="31585"/>
                      </a:cubicBezTo>
                      <a:cubicBezTo>
                        <a:pt x="6216" y="31362"/>
                        <a:pt x="3986" y="30889"/>
                        <a:pt x="1868" y="30136"/>
                      </a:cubicBezTo>
                      <a:cubicBezTo>
                        <a:pt x="1187" y="29909"/>
                        <a:pt x="702" y="29802"/>
                        <a:pt x="415" y="29802"/>
                      </a:cubicBezTo>
                      <a:cubicBezTo>
                        <a:pt x="244" y="29802"/>
                        <a:pt x="143" y="29840"/>
                        <a:pt x="112" y="29913"/>
                      </a:cubicBezTo>
                      <a:cubicBezTo>
                        <a:pt x="0" y="30080"/>
                        <a:pt x="446" y="30498"/>
                        <a:pt x="1561" y="30889"/>
                      </a:cubicBezTo>
                      <a:cubicBezTo>
                        <a:pt x="3735" y="31641"/>
                        <a:pt x="6021" y="32171"/>
                        <a:pt x="8307" y="32366"/>
                      </a:cubicBezTo>
                      <a:cubicBezTo>
                        <a:pt x="9110" y="32443"/>
                        <a:pt x="9920" y="32484"/>
                        <a:pt x="10731" y="32484"/>
                      </a:cubicBezTo>
                      <a:cubicBezTo>
                        <a:pt x="12256" y="32484"/>
                        <a:pt x="13784" y="32341"/>
                        <a:pt x="15276" y="32031"/>
                      </a:cubicBezTo>
                      <a:cubicBezTo>
                        <a:pt x="17590" y="31585"/>
                        <a:pt x="19820" y="30666"/>
                        <a:pt x="21743" y="29300"/>
                      </a:cubicBezTo>
                      <a:cubicBezTo>
                        <a:pt x="22719" y="28603"/>
                        <a:pt x="23583" y="27850"/>
                        <a:pt x="24335" y="26930"/>
                      </a:cubicBezTo>
                      <a:cubicBezTo>
                        <a:pt x="25116" y="26038"/>
                        <a:pt x="25729" y="25063"/>
                        <a:pt x="26370" y="24087"/>
                      </a:cubicBezTo>
                      <a:cubicBezTo>
                        <a:pt x="27597" y="22052"/>
                        <a:pt x="28349" y="19822"/>
                        <a:pt x="28851" y="17564"/>
                      </a:cubicBezTo>
                      <a:cubicBezTo>
                        <a:pt x="29353" y="15306"/>
                        <a:pt x="29604" y="13048"/>
                        <a:pt x="30106" y="10818"/>
                      </a:cubicBezTo>
                      <a:cubicBezTo>
                        <a:pt x="30579" y="8616"/>
                        <a:pt x="31332" y="6442"/>
                        <a:pt x="32670" y="4602"/>
                      </a:cubicBezTo>
                      <a:cubicBezTo>
                        <a:pt x="33339" y="3710"/>
                        <a:pt x="34064" y="2874"/>
                        <a:pt x="34928" y="2093"/>
                      </a:cubicBezTo>
                      <a:cubicBezTo>
                        <a:pt x="35764" y="1369"/>
                        <a:pt x="36684" y="672"/>
                        <a:pt x="37660" y="59"/>
                      </a:cubicBezTo>
                      <a:cubicBezTo>
                        <a:pt x="37729" y="24"/>
                        <a:pt x="37734" y="0"/>
                        <a:pt x="3770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17"/>
                <p:cNvSpPr/>
                <p:nvPr/>
              </p:nvSpPr>
              <p:spPr>
                <a:xfrm>
                  <a:off x="-321437" y="-342537"/>
                  <a:ext cx="663250" cy="568325"/>
                </a:xfrm>
                <a:custGeom>
                  <a:rect b="b" l="l" r="r" t="t"/>
                  <a:pathLst>
                    <a:path extrusionOk="0" h="22733" w="26530">
                      <a:moveTo>
                        <a:pt x="26307" y="1"/>
                      </a:moveTo>
                      <a:cubicBezTo>
                        <a:pt x="26293" y="1"/>
                        <a:pt x="26279" y="22"/>
                        <a:pt x="26279" y="64"/>
                      </a:cubicBezTo>
                      <a:cubicBezTo>
                        <a:pt x="26363" y="1792"/>
                        <a:pt x="26390" y="3492"/>
                        <a:pt x="26363" y="5248"/>
                      </a:cubicBezTo>
                      <a:cubicBezTo>
                        <a:pt x="26279" y="6977"/>
                        <a:pt x="26140" y="8705"/>
                        <a:pt x="25833" y="10405"/>
                      </a:cubicBezTo>
                      <a:cubicBezTo>
                        <a:pt x="25526" y="12106"/>
                        <a:pt x="25080" y="13778"/>
                        <a:pt x="24383" y="15339"/>
                      </a:cubicBezTo>
                      <a:cubicBezTo>
                        <a:pt x="23687" y="16928"/>
                        <a:pt x="22655" y="18350"/>
                        <a:pt x="21373" y="19437"/>
                      </a:cubicBezTo>
                      <a:cubicBezTo>
                        <a:pt x="20760" y="19994"/>
                        <a:pt x="19979" y="20413"/>
                        <a:pt x="19254" y="20775"/>
                      </a:cubicBezTo>
                      <a:lnTo>
                        <a:pt x="18669" y="21026"/>
                      </a:lnTo>
                      <a:cubicBezTo>
                        <a:pt x="18558" y="21054"/>
                        <a:pt x="18446" y="21109"/>
                        <a:pt x="18390" y="21137"/>
                      </a:cubicBezTo>
                      <a:lnTo>
                        <a:pt x="18056" y="21249"/>
                      </a:lnTo>
                      <a:lnTo>
                        <a:pt x="17387" y="21444"/>
                      </a:lnTo>
                      <a:cubicBezTo>
                        <a:pt x="17164" y="21528"/>
                        <a:pt x="16969" y="21555"/>
                        <a:pt x="16746" y="21583"/>
                      </a:cubicBezTo>
                      <a:cubicBezTo>
                        <a:pt x="15683" y="21817"/>
                        <a:pt x="14586" y="21912"/>
                        <a:pt x="13491" y="21912"/>
                      </a:cubicBezTo>
                      <a:cubicBezTo>
                        <a:pt x="12891" y="21912"/>
                        <a:pt x="12292" y="21883"/>
                        <a:pt x="11700" y="21834"/>
                      </a:cubicBezTo>
                      <a:cubicBezTo>
                        <a:pt x="9972" y="21695"/>
                        <a:pt x="8327" y="21388"/>
                        <a:pt x="6627" y="20998"/>
                      </a:cubicBezTo>
                      <a:cubicBezTo>
                        <a:pt x="4954" y="20608"/>
                        <a:pt x="3338" y="20134"/>
                        <a:pt x="1693" y="19576"/>
                      </a:cubicBezTo>
                      <a:cubicBezTo>
                        <a:pt x="1284" y="19447"/>
                        <a:pt x="959" y="19392"/>
                        <a:pt x="725" y="19392"/>
                      </a:cubicBezTo>
                      <a:cubicBezTo>
                        <a:pt x="1" y="19392"/>
                        <a:pt x="150" y="19914"/>
                        <a:pt x="1414" y="20357"/>
                      </a:cubicBezTo>
                      <a:cubicBezTo>
                        <a:pt x="3059" y="20914"/>
                        <a:pt x="4731" y="21444"/>
                        <a:pt x="6432" y="21834"/>
                      </a:cubicBezTo>
                      <a:cubicBezTo>
                        <a:pt x="8132" y="22224"/>
                        <a:pt x="9860" y="22531"/>
                        <a:pt x="11617" y="22670"/>
                      </a:cubicBezTo>
                      <a:cubicBezTo>
                        <a:pt x="12128" y="22711"/>
                        <a:pt x="12644" y="22733"/>
                        <a:pt x="13162" y="22733"/>
                      </a:cubicBezTo>
                      <a:cubicBezTo>
                        <a:pt x="14421" y="22733"/>
                        <a:pt x="15688" y="22604"/>
                        <a:pt x="16913" y="22308"/>
                      </a:cubicBezTo>
                      <a:cubicBezTo>
                        <a:pt x="17136" y="22252"/>
                        <a:pt x="17387" y="22224"/>
                        <a:pt x="17582" y="22141"/>
                      </a:cubicBezTo>
                      <a:lnTo>
                        <a:pt x="18223" y="21946"/>
                      </a:lnTo>
                      <a:lnTo>
                        <a:pt x="18530" y="21834"/>
                      </a:lnTo>
                      <a:cubicBezTo>
                        <a:pt x="18613" y="21806"/>
                        <a:pt x="18725" y="21723"/>
                        <a:pt x="18836" y="21695"/>
                      </a:cubicBezTo>
                      <a:lnTo>
                        <a:pt x="19450" y="21416"/>
                      </a:lnTo>
                      <a:cubicBezTo>
                        <a:pt x="20258" y="20998"/>
                        <a:pt x="21038" y="20552"/>
                        <a:pt x="21680" y="19911"/>
                      </a:cubicBezTo>
                      <a:cubicBezTo>
                        <a:pt x="22042" y="19632"/>
                        <a:pt x="22349" y="19297"/>
                        <a:pt x="22655" y="18963"/>
                      </a:cubicBezTo>
                      <a:cubicBezTo>
                        <a:pt x="22850" y="18796"/>
                        <a:pt x="22934" y="18628"/>
                        <a:pt x="23073" y="18461"/>
                      </a:cubicBezTo>
                      <a:lnTo>
                        <a:pt x="23491" y="17932"/>
                      </a:lnTo>
                      <a:cubicBezTo>
                        <a:pt x="23742" y="17541"/>
                        <a:pt x="23993" y="17207"/>
                        <a:pt x="24188" y="16789"/>
                      </a:cubicBezTo>
                      <a:lnTo>
                        <a:pt x="24523" y="16175"/>
                      </a:lnTo>
                      <a:cubicBezTo>
                        <a:pt x="24606" y="15980"/>
                        <a:pt x="24690" y="15757"/>
                        <a:pt x="24802" y="15562"/>
                      </a:cubicBezTo>
                      <a:cubicBezTo>
                        <a:pt x="25498" y="13918"/>
                        <a:pt x="25917" y="12217"/>
                        <a:pt x="26140" y="10461"/>
                      </a:cubicBezTo>
                      <a:cubicBezTo>
                        <a:pt x="26390" y="8733"/>
                        <a:pt x="26502" y="6977"/>
                        <a:pt x="26530" y="5248"/>
                      </a:cubicBezTo>
                      <a:cubicBezTo>
                        <a:pt x="26530" y="3492"/>
                        <a:pt x="26474" y="1764"/>
                        <a:pt x="26335" y="64"/>
                      </a:cubicBezTo>
                      <a:cubicBezTo>
                        <a:pt x="26335" y="22"/>
                        <a:pt x="26321" y="1"/>
                        <a:pt x="263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17"/>
                <p:cNvSpPr/>
                <p:nvPr/>
              </p:nvSpPr>
              <p:spPr>
                <a:xfrm>
                  <a:off x="-249162" y="-281487"/>
                  <a:ext cx="509450" cy="310850"/>
                </a:xfrm>
                <a:custGeom>
                  <a:rect b="b" l="l" r="r" t="t"/>
                  <a:pathLst>
                    <a:path extrusionOk="0" h="12434" w="20378">
                      <a:moveTo>
                        <a:pt x="17272" y="1"/>
                      </a:moveTo>
                      <a:cubicBezTo>
                        <a:pt x="17256" y="1"/>
                        <a:pt x="17251" y="14"/>
                        <a:pt x="17283" y="47"/>
                      </a:cubicBezTo>
                      <a:cubicBezTo>
                        <a:pt x="18036" y="994"/>
                        <a:pt x="18761" y="1970"/>
                        <a:pt x="19262" y="3085"/>
                      </a:cubicBezTo>
                      <a:cubicBezTo>
                        <a:pt x="19736" y="4200"/>
                        <a:pt x="20015" y="5427"/>
                        <a:pt x="19792" y="6597"/>
                      </a:cubicBezTo>
                      <a:cubicBezTo>
                        <a:pt x="19681" y="7183"/>
                        <a:pt x="19402" y="7740"/>
                        <a:pt x="19123" y="8242"/>
                      </a:cubicBezTo>
                      <a:cubicBezTo>
                        <a:pt x="18761" y="8716"/>
                        <a:pt x="18398" y="9190"/>
                        <a:pt x="17897" y="9524"/>
                      </a:cubicBezTo>
                      <a:cubicBezTo>
                        <a:pt x="16949" y="10249"/>
                        <a:pt x="15890" y="10751"/>
                        <a:pt x="14719" y="11085"/>
                      </a:cubicBezTo>
                      <a:cubicBezTo>
                        <a:pt x="13284" y="11505"/>
                        <a:pt x="11805" y="11695"/>
                        <a:pt x="10324" y="11695"/>
                      </a:cubicBezTo>
                      <a:cubicBezTo>
                        <a:pt x="9445" y="11695"/>
                        <a:pt x="8566" y="11628"/>
                        <a:pt x="7694" y="11503"/>
                      </a:cubicBezTo>
                      <a:cubicBezTo>
                        <a:pt x="5353" y="11169"/>
                        <a:pt x="3095" y="10361"/>
                        <a:pt x="1143" y="9050"/>
                      </a:cubicBezTo>
                      <a:cubicBezTo>
                        <a:pt x="837" y="8790"/>
                        <a:pt x="570" y="8682"/>
                        <a:pt x="389" y="8682"/>
                      </a:cubicBezTo>
                      <a:cubicBezTo>
                        <a:pt x="25" y="8682"/>
                        <a:pt x="1" y="9115"/>
                        <a:pt x="670" y="9636"/>
                      </a:cubicBezTo>
                      <a:cubicBezTo>
                        <a:pt x="2704" y="11085"/>
                        <a:pt x="5158" y="11922"/>
                        <a:pt x="7583" y="12284"/>
                      </a:cubicBezTo>
                      <a:cubicBezTo>
                        <a:pt x="8364" y="12382"/>
                        <a:pt x="9153" y="12434"/>
                        <a:pt x="9943" y="12434"/>
                      </a:cubicBezTo>
                      <a:cubicBezTo>
                        <a:pt x="11634" y="12434"/>
                        <a:pt x="13327" y="12194"/>
                        <a:pt x="14942" y="11643"/>
                      </a:cubicBezTo>
                      <a:cubicBezTo>
                        <a:pt x="16113" y="11280"/>
                        <a:pt x="17283" y="10667"/>
                        <a:pt x="18259" y="9887"/>
                      </a:cubicBezTo>
                      <a:cubicBezTo>
                        <a:pt x="18733" y="9469"/>
                        <a:pt x="19151" y="8967"/>
                        <a:pt x="19513" y="8437"/>
                      </a:cubicBezTo>
                      <a:cubicBezTo>
                        <a:pt x="19820" y="7880"/>
                        <a:pt x="20099" y="7294"/>
                        <a:pt x="20154" y="6625"/>
                      </a:cubicBezTo>
                      <a:cubicBezTo>
                        <a:pt x="20377" y="5343"/>
                        <a:pt x="20015" y="4061"/>
                        <a:pt x="19458" y="2974"/>
                      </a:cubicBezTo>
                      <a:cubicBezTo>
                        <a:pt x="18900" y="1859"/>
                        <a:pt x="18147" y="883"/>
                        <a:pt x="17311" y="19"/>
                      </a:cubicBezTo>
                      <a:cubicBezTo>
                        <a:pt x="17300" y="7"/>
                        <a:pt x="17283" y="1"/>
                        <a:pt x="172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17"/>
                <p:cNvSpPr/>
                <p:nvPr/>
              </p:nvSpPr>
              <p:spPr>
                <a:xfrm>
                  <a:off x="-319137" y="-321037"/>
                  <a:ext cx="493000" cy="298225"/>
                </a:xfrm>
                <a:custGeom>
                  <a:rect b="b" l="l" r="r" t="t"/>
                  <a:pathLst>
                    <a:path extrusionOk="0" h="11929" w="19720">
                      <a:moveTo>
                        <a:pt x="16723" y="1"/>
                      </a:moveTo>
                      <a:cubicBezTo>
                        <a:pt x="16710" y="1"/>
                        <a:pt x="16707" y="22"/>
                        <a:pt x="16737" y="68"/>
                      </a:cubicBezTo>
                      <a:cubicBezTo>
                        <a:pt x="17490" y="960"/>
                        <a:pt x="18159" y="1907"/>
                        <a:pt x="18633" y="2995"/>
                      </a:cubicBezTo>
                      <a:cubicBezTo>
                        <a:pt x="19135" y="4026"/>
                        <a:pt x="19385" y="5252"/>
                        <a:pt x="19135" y="6368"/>
                      </a:cubicBezTo>
                      <a:cubicBezTo>
                        <a:pt x="19023" y="6925"/>
                        <a:pt x="18772" y="7455"/>
                        <a:pt x="18466" y="7901"/>
                      </a:cubicBezTo>
                      <a:cubicBezTo>
                        <a:pt x="18131" y="8347"/>
                        <a:pt x="17741" y="8765"/>
                        <a:pt x="17295" y="9127"/>
                      </a:cubicBezTo>
                      <a:cubicBezTo>
                        <a:pt x="16375" y="9824"/>
                        <a:pt x="15343" y="10270"/>
                        <a:pt x="14228" y="10577"/>
                      </a:cubicBezTo>
                      <a:cubicBezTo>
                        <a:pt x="12861" y="10975"/>
                        <a:pt x="11439" y="11147"/>
                        <a:pt x="10017" y="11147"/>
                      </a:cubicBezTo>
                      <a:cubicBezTo>
                        <a:pt x="9150" y="11147"/>
                        <a:pt x="8282" y="11083"/>
                        <a:pt x="7427" y="10967"/>
                      </a:cubicBezTo>
                      <a:cubicBezTo>
                        <a:pt x="5197" y="10632"/>
                        <a:pt x="2995" y="9880"/>
                        <a:pt x="1155" y="8598"/>
                      </a:cubicBezTo>
                      <a:cubicBezTo>
                        <a:pt x="876" y="8395"/>
                        <a:pt x="634" y="8310"/>
                        <a:pt x="458" y="8310"/>
                      </a:cubicBezTo>
                      <a:cubicBezTo>
                        <a:pt x="52" y="8310"/>
                        <a:pt x="1" y="8761"/>
                        <a:pt x="681" y="9267"/>
                      </a:cubicBezTo>
                      <a:cubicBezTo>
                        <a:pt x="2632" y="10660"/>
                        <a:pt x="4974" y="11469"/>
                        <a:pt x="7343" y="11775"/>
                      </a:cubicBezTo>
                      <a:cubicBezTo>
                        <a:pt x="8118" y="11876"/>
                        <a:pt x="8902" y="11928"/>
                        <a:pt x="9685" y="11928"/>
                      </a:cubicBezTo>
                      <a:cubicBezTo>
                        <a:pt x="11296" y="11928"/>
                        <a:pt x="12904" y="11706"/>
                        <a:pt x="14424" y="11218"/>
                      </a:cubicBezTo>
                      <a:cubicBezTo>
                        <a:pt x="15566" y="10828"/>
                        <a:pt x="16654" y="10298"/>
                        <a:pt x="17629" y="9517"/>
                      </a:cubicBezTo>
                      <a:cubicBezTo>
                        <a:pt x="18131" y="9127"/>
                        <a:pt x="18493" y="8625"/>
                        <a:pt x="18856" y="8152"/>
                      </a:cubicBezTo>
                      <a:cubicBezTo>
                        <a:pt x="19162" y="7622"/>
                        <a:pt x="19441" y="7037"/>
                        <a:pt x="19525" y="6395"/>
                      </a:cubicBezTo>
                      <a:cubicBezTo>
                        <a:pt x="19720" y="5141"/>
                        <a:pt x="19413" y="3942"/>
                        <a:pt x="18856" y="2883"/>
                      </a:cubicBezTo>
                      <a:cubicBezTo>
                        <a:pt x="18298" y="1796"/>
                        <a:pt x="17573" y="904"/>
                        <a:pt x="16765" y="40"/>
                      </a:cubicBezTo>
                      <a:cubicBezTo>
                        <a:pt x="16753" y="15"/>
                        <a:pt x="16734" y="1"/>
                        <a:pt x="167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17"/>
                <p:cNvSpPr/>
                <p:nvPr/>
              </p:nvSpPr>
              <p:spPr>
                <a:xfrm>
                  <a:off x="-226162" y="-336362"/>
                  <a:ext cx="1612950" cy="1368425"/>
                </a:xfrm>
                <a:custGeom>
                  <a:rect b="b" l="l" r="r" t="t"/>
                  <a:pathLst>
                    <a:path extrusionOk="0" h="54737" w="64518">
                      <a:moveTo>
                        <a:pt x="64469" y="0"/>
                      </a:moveTo>
                      <a:cubicBezTo>
                        <a:pt x="64448" y="0"/>
                        <a:pt x="64414" y="4"/>
                        <a:pt x="64365" y="12"/>
                      </a:cubicBezTo>
                      <a:cubicBezTo>
                        <a:pt x="62581" y="318"/>
                        <a:pt x="60852" y="1015"/>
                        <a:pt x="59236" y="1851"/>
                      </a:cubicBezTo>
                      <a:cubicBezTo>
                        <a:pt x="57647" y="2716"/>
                        <a:pt x="56113" y="3747"/>
                        <a:pt x="54636" y="4890"/>
                      </a:cubicBezTo>
                      <a:cubicBezTo>
                        <a:pt x="51765" y="7148"/>
                        <a:pt x="49145" y="9768"/>
                        <a:pt x="46803" y="12611"/>
                      </a:cubicBezTo>
                      <a:cubicBezTo>
                        <a:pt x="44378" y="15399"/>
                        <a:pt x="42650" y="18772"/>
                        <a:pt x="41340" y="22200"/>
                      </a:cubicBezTo>
                      <a:cubicBezTo>
                        <a:pt x="39974" y="25657"/>
                        <a:pt x="38942" y="29169"/>
                        <a:pt x="37576" y="32598"/>
                      </a:cubicBezTo>
                      <a:cubicBezTo>
                        <a:pt x="36880" y="34298"/>
                        <a:pt x="36155" y="35971"/>
                        <a:pt x="35235" y="37588"/>
                      </a:cubicBezTo>
                      <a:cubicBezTo>
                        <a:pt x="34343" y="39176"/>
                        <a:pt x="33311" y="40682"/>
                        <a:pt x="32141" y="42075"/>
                      </a:cubicBezTo>
                      <a:cubicBezTo>
                        <a:pt x="30942" y="43469"/>
                        <a:pt x="29604" y="44696"/>
                        <a:pt x="28210" y="45839"/>
                      </a:cubicBezTo>
                      <a:lnTo>
                        <a:pt x="27123" y="46703"/>
                      </a:lnTo>
                      <a:lnTo>
                        <a:pt x="26008" y="47511"/>
                      </a:lnTo>
                      <a:cubicBezTo>
                        <a:pt x="25283" y="48069"/>
                        <a:pt x="24475" y="48515"/>
                        <a:pt x="23750" y="48989"/>
                      </a:cubicBezTo>
                      <a:cubicBezTo>
                        <a:pt x="22161" y="49908"/>
                        <a:pt x="20572" y="50773"/>
                        <a:pt x="18872" y="51442"/>
                      </a:cubicBezTo>
                      <a:lnTo>
                        <a:pt x="18231" y="51692"/>
                      </a:lnTo>
                      <a:cubicBezTo>
                        <a:pt x="18036" y="51748"/>
                        <a:pt x="17813" y="51832"/>
                        <a:pt x="17618" y="51915"/>
                      </a:cubicBezTo>
                      <a:lnTo>
                        <a:pt x="16308" y="52389"/>
                      </a:lnTo>
                      <a:lnTo>
                        <a:pt x="14997" y="52752"/>
                      </a:lnTo>
                      <a:lnTo>
                        <a:pt x="14328" y="52947"/>
                      </a:lnTo>
                      <a:lnTo>
                        <a:pt x="13659" y="53086"/>
                      </a:lnTo>
                      <a:lnTo>
                        <a:pt x="12349" y="53365"/>
                      </a:lnTo>
                      <a:lnTo>
                        <a:pt x="10983" y="53560"/>
                      </a:lnTo>
                      <a:cubicBezTo>
                        <a:pt x="10537" y="53644"/>
                        <a:pt x="10091" y="53699"/>
                        <a:pt x="9617" y="53727"/>
                      </a:cubicBezTo>
                      <a:cubicBezTo>
                        <a:pt x="9171" y="53783"/>
                        <a:pt x="8725" y="53839"/>
                        <a:pt x="8279" y="53867"/>
                      </a:cubicBezTo>
                      <a:cubicBezTo>
                        <a:pt x="7528" y="53912"/>
                        <a:pt x="6796" y="53958"/>
                        <a:pt x="6052" y="53958"/>
                      </a:cubicBezTo>
                      <a:cubicBezTo>
                        <a:pt x="5884" y="53958"/>
                        <a:pt x="5716" y="53955"/>
                        <a:pt x="5548" y="53950"/>
                      </a:cubicBezTo>
                      <a:cubicBezTo>
                        <a:pt x="5102" y="53950"/>
                        <a:pt x="4656" y="53950"/>
                        <a:pt x="4182" y="53922"/>
                      </a:cubicBezTo>
                      <a:lnTo>
                        <a:pt x="2844" y="53811"/>
                      </a:lnTo>
                      <a:cubicBezTo>
                        <a:pt x="2593" y="53811"/>
                        <a:pt x="2370" y="53783"/>
                        <a:pt x="2175" y="53783"/>
                      </a:cubicBezTo>
                      <a:cubicBezTo>
                        <a:pt x="1952" y="53727"/>
                        <a:pt x="1784" y="53727"/>
                        <a:pt x="1617" y="53727"/>
                      </a:cubicBezTo>
                      <a:cubicBezTo>
                        <a:pt x="1436" y="53713"/>
                        <a:pt x="1276" y="53706"/>
                        <a:pt x="1133" y="53706"/>
                      </a:cubicBezTo>
                      <a:cubicBezTo>
                        <a:pt x="990" y="53706"/>
                        <a:pt x="865" y="53713"/>
                        <a:pt x="753" y="53727"/>
                      </a:cubicBezTo>
                      <a:cubicBezTo>
                        <a:pt x="279" y="53727"/>
                        <a:pt x="56" y="53811"/>
                        <a:pt x="0" y="53922"/>
                      </a:cubicBezTo>
                      <a:cubicBezTo>
                        <a:pt x="0" y="54034"/>
                        <a:pt x="223" y="54118"/>
                        <a:pt x="669" y="54257"/>
                      </a:cubicBezTo>
                      <a:cubicBezTo>
                        <a:pt x="920" y="54341"/>
                        <a:pt x="1199" y="54396"/>
                        <a:pt x="1534" y="54480"/>
                      </a:cubicBezTo>
                      <a:cubicBezTo>
                        <a:pt x="1729" y="54508"/>
                        <a:pt x="1896" y="54536"/>
                        <a:pt x="2091" y="54564"/>
                      </a:cubicBezTo>
                      <a:cubicBezTo>
                        <a:pt x="2161" y="54550"/>
                        <a:pt x="2258" y="54543"/>
                        <a:pt x="2363" y="54543"/>
                      </a:cubicBezTo>
                      <a:cubicBezTo>
                        <a:pt x="2467" y="54543"/>
                        <a:pt x="2579" y="54550"/>
                        <a:pt x="2676" y="54564"/>
                      </a:cubicBezTo>
                      <a:lnTo>
                        <a:pt x="4070" y="54675"/>
                      </a:lnTo>
                      <a:cubicBezTo>
                        <a:pt x="4544" y="54731"/>
                        <a:pt x="5018" y="54731"/>
                        <a:pt x="5492" y="54731"/>
                      </a:cubicBezTo>
                      <a:cubicBezTo>
                        <a:pt x="5623" y="54735"/>
                        <a:pt x="5755" y="54737"/>
                        <a:pt x="5886" y="54737"/>
                      </a:cubicBezTo>
                      <a:cubicBezTo>
                        <a:pt x="6675" y="54737"/>
                        <a:pt x="7467" y="54675"/>
                        <a:pt x="8279" y="54675"/>
                      </a:cubicBezTo>
                      <a:cubicBezTo>
                        <a:pt x="8725" y="54647"/>
                        <a:pt x="9199" y="54619"/>
                        <a:pt x="9673" y="54564"/>
                      </a:cubicBezTo>
                      <a:cubicBezTo>
                        <a:pt x="10119" y="54536"/>
                        <a:pt x="10593" y="54508"/>
                        <a:pt x="11067" y="54396"/>
                      </a:cubicBezTo>
                      <a:lnTo>
                        <a:pt x="12461" y="54201"/>
                      </a:lnTo>
                      <a:cubicBezTo>
                        <a:pt x="12907" y="54090"/>
                        <a:pt x="13353" y="53978"/>
                        <a:pt x="13799" y="53922"/>
                      </a:cubicBezTo>
                      <a:lnTo>
                        <a:pt x="14496" y="53783"/>
                      </a:lnTo>
                      <a:lnTo>
                        <a:pt x="15165" y="53588"/>
                      </a:lnTo>
                      <a:lnTo>
                        <a:pt x="16531" y="53226"/>
                      </a:lnTo>
                      <a:lnTo>
                        <a:pt x="17841" y="52752"/>
                      </a:lnTo>
                      <a:cubicBezTo>
                        <a:pt x="18064" y="52696"/>
                        <a:pt x="18287" y="52612"/>
                        <a:pt x="18510" y="52529"/>
                      </a:cubicBezTo>
                      <a:lnTo>
                        <a:pt x="19179" y="52250"/>
                      </a:lnTo>
                      <a:cubicBezTo>
                        <a:pt x="20907" y="51581"/>
                        <a:pt x="22552" y="50661"/>
                        <a:pt x="24140" y="49741"/>
                      </a:cubicBezTo>
                      <a:lnTo>
                        <a:pt x="25339" y="48961"/>
                      </a:lnTo>
                      <a:cubicBezTo>
                        <a:pt x="25534" y="48821"/>
                        <a:pt x="25729" y="48710"/>
                        <a:pt x="25925" y="48570"/>
                      </a:cubicBezTo>
                      <a:lnTo>
                        <a:pt x="26482" y="48152"/>
                      </a:lnTo>
                      <a:lnTo>
                        <a:pt x="27597" y="47316"/>
                      </a:lnTo>
                      <a:lnTo>
                        <a:pt x="28684" y="46452"/>
                      </a:lnTo>
                      <a:cubicBezTo>
                        <a:pt x="30106" y="45281"/>
                        <a:pt x="31500" y="44027"/>
                        <a:pt x="32698" y="42549"/>
                      </a:cubicBezTo>
                      <a:cubicBezTo>
                        <a:pt x="33897" y="41128"/>
                        <a:pt x="34928" y="39567"/>
                        <a:pt x="35820" y="37922"/>
                      </a:cubicBezTo>
                      <a:cubicBezTo>
                        <a:pt x="36740" y="36277"/>
                        <a:pt x="37465" y="34577"/>
                        <a:pt x="38134" y="32821"/>
                      </a:cubicBezTo>
                      <a:cubicBezTo>
                        <a:pt x="39444" y="29392"/>
                        <a:pt x="40503" y="25824"/>
                        <a:pt x="41786" y="22368"/>
                      </a:cubicBezTo>
                      <a:cubicBezTo>
                        <a:pt x="43068" y="18967"/>
                        <a:pt x="44685" y="15622"/>
                        <a:pt x="47054" y="12834"/>
                      </a:cubicBezTo>
                      <a:cubicBezTo>
                        <a:pt x="49312" y="9963"/>
                        <a:pt x="51904" y="7343"/>
                        <a:pt x="54748" y="5029"/>
                      </a:cubicBezTo>
                      <a:cubicBezTo>
                        <a:pt x="56169" y="3886"/>
                        <a:pt x="57675" y="2827"/>
                        <a:pt x="59263" y="1963"/>
                      </a:cubicBezTo>
                      <a:cubicBezTo>
                        <a:pt x="60880" y="1099"/>
                        <a:pt x="62553" y="402"/>
                        <a:pt x="64365" y="40"/>
                      </a:cubicBezTo>
                      <a:cubicBezTo>
                        <a:pt x="64483" y="20"/>
                        <a:pt x="64518" y="0"/>
                        <a:pt x="6446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17"/>
                <p:cNvSpPr/>
                <p:nvPr/>
              </p:nvSpPr>
              <p:spPr>
                <a:xfrm>
                  <a:off x="-313962" y="-356587"/>
                  <a:ext cx="1656775" cy="1260600"/>
                </a:xfrm>
                <a:custGeom>
                  <a:rect b="b" l="l" r="r" t="t"/>
                  <a:pathLst>
                    <a:path extrusionOk="0" h="50424" w="66271">
                      <a:moveTo>
                        <a:pt x="66214" y="1"/>
                      </a:moveTo>
                      <a:cubicBezTo>
                        <a:pt x="66190" y="1"/>
                        <a:pt x="66150" y="4"/>
                        <a:pt x="66093" y="12"/>
                      </a:cubicBezTo>
                      <a:cubicBezTo>
                        <a:pt x="62525" y="570"/>
                        <a:pt x="58929" y="1295"/>
                        <a:pt x="55556" y="2744"/>
                      </a:cubicBezTo>
                      <a:cubicBezTo>
                        <a:pt x="53883" y="3441"/>
                        <a:pt x="52266" y="4333"/>
                        <a:pt x="50817" y="5448"/>
                      </a:cubicBezTo>
                      <a:cubicBezTo>
                        <a:pt x="49340" y="6563"/>
                        <a:pt x="48169" y="7957"/>
                        <a:pt x="46998" y="9378"/>
                      </a:cubicBezTo>
                      <a:cubicBezTo>
                        <a:pt x="44740" y="12277"/>
                        <a:pt x="43207" y="15650"/>
                        <a:pt x="41925" y="19079"/>
                      </a:cubicBezTo>
                      <a:cubicBezTo>
                        <a:pt x="40642" y="22480"/>
                        <a:pt x="39527" y="26020"/>
                        <a:pt x="38078" y="29309"/>
                      </a:cubicBezTo>
                      <a:cubicBezTo>
                        <a:pt x="37353" y="30982"/>
                        <a:pt x="36545" y="32626"/>
                        <a:pt x="35569" y="34160"/>
                      </a:cubicBezTo>
                      <a:cubicBezTo>
                        <a:pt x="34593" y="35693"/>
                        <a:pt x="33534" y="37114"/>
                        <a:pt x="32280" y="38452"/>
                      </a:cubicBezTo>
                      <a:cubicBezTo>
                        <a:pt x="31945" y="38759"/>
                        <a:pt x="31639" y="39066"/>
                        <a:pt x="31304" y="39400"/>
                      </a:cubicBezTo>
                      <a:cubicBezTo>
                        <a:pt x="30942" y="39707"/>
                        <a:pt x="30607" y="39985"/>
                        <a:pt x="30273" y="40292"/>
                      </a:cubicBezTo>
                      <a:cubicBezTo>
                        <a:pt x="29632" y="40933"/>
                        <a:pt x="28879" y="41435"/>
                        <a:pt x="28182" y="42048"/>
                      </a:cubicBezTo>
                      <a:cubicBezTo>
                        <a:pt x="27848" y="42327"/>
                        <a:pt x="27457" y="42606"/>
                        <a:pt x="27123" y="42829"/>
                      </a:cubicBezTo>
                      <a:cubicBezTo>
                        <a:pt x="26733" y="43080"/>
                        <a:pt x="26370" y="43358"/>
                        <a:pt x="26008" y="43609"/>
                      </a:cubicBezTo>
                      <a:lnTo>
                        <a:pt x="24837" y="44334"/>
                      </a:lnTo>
                      <a:lnTo>
                        <a:pt x="24252" y="44696"/>
                      </a:lnTo>
                      <a:lnTo>
                        <a:pt x="23666" y="45003"/>
                      </a:lnTo>
                      <a:cubicBezTo>
                        <a:pt x="18312" y="48120"/>
                        <a:pt x="12126" y="49592"/>
                        <a:pt x="5956" y="49592"/>
                      </a:cubicBezTo>
                      <a:cubicBezTo>
                        <a:pt x="4898" y="49592"/>
                        <a:pt x="3840" y="49549"/>
                        <a:pt x="2788" y="49463"/>
                      </a:cubicBezTo>
                      <a:cubicBezTo>
                        <a:pt x="2342" y="49435"/>
                        <a:pt x="1951" y="49407"/>
                        <a:pt x="1589" y="49407"/>
                      </a:cubicBezTo>
                      <a:cubicBezTo>
                        <a:pt x="1422" y="49379"/>
                        <a:pt x="1268" y="49365"/>
                        <a:pt x="1126" y="49365"/>
                      </a:cubicBezTo>
                      <a:cubicBezTo>
                        <a:pt x="983" y="49365"/>
                        <a:pt x="850" y="49379"/>
                        <a:pt x="725" y="49407"/>
                      </a:cubicBezTo>
                      <a:cubicBezTo>
                        <a:pt x="279" y="49435"/>
                        <a:pt x="28" y="49491"/>
                        <a:pt x="0" y="49575"/>
                      </a:cubicBezTo>
                      <a:cubicBezTo>
                        <a:pt x="0" y="49686"/>
                        <a:pt x="223" y="49770"/>
                        <a:pt x="669" y="49909"/>
                      </a:cubicBezTo>
                      <a:cubicBezTo>
                        <a:pt x="864" y="49993"/>
                        <a:pt x="1171" y="50048"/>
                        <a:pt x="1505" y="50132"/>
                      </a:cubicBezTo>
                      <a:cubicBezTo>
                        <a:pt x="1840" y="50160"/>
                        <a:pt x="2230" y="50244"/>
                        <a:pt x="2704" y="50271"/>
                      </a:cubicBezTo>
                      <a:cubicBezTo>
                        <a:pt x="3896" y="50371"/>
                        <a:pt x="5095" y="50423"/>
                        <a:pt x="6293" y="50423"/>
                      </a:cubicBezTo>
                      <a:cubicBezTo>
                        <a:pt x="8793" y="50423"/>
                        <a:pt x="11293" y="50195"/>
                        <a:pt x="13743" y="49686"/>
                      </a:cubicBezTo>
                      <a:cubicBezTo>
                        <a:pt x="15555" y="49324"/>
                        <a:pt x="17311" y="48766"/>
                        <a:pt x="19067" y="48153"/>
                      </a:cubicBezTo>
                      <a:lnTo>
                        <a:pt x="20349" y="47623"/>
                      </a:lnTo>
                      <a:cubicBezTo>
                        <a:pt x="20572" y="47512"/>
                        <a:pt x="20767" y="47456"/>
                        <a:pt x="20990" y="47344"/>
                      </a:cubicBezTo>
                      <a:lnTo>
                        <a:pt x="21604" y="47010"/>
                      </a:lnTo>
                      <a:lnTo>
                        <a:pt x="22858" y="46425"/>
                      </a:lnTo>
                      <a:lnTo>
                        <a:pt x="24084" y="45756"/>
                      </a:lnTo>
                      <a:lnTo>
                        <a:pt x="24670" y="45421"/>
                      </a:lnTo>
                      <a:lnTo>
                        <a:pt x="25255" y="45031"/>
                      </a:lnTo>
                      <a:lnTo>
                        <a:pt x="26454" y="44306"/>
                      </a:lnTo>
                      <a:cubicBezTo>
                        <a:pt x="26844" y="44055"/>
                        <a:pt x="27206" y="43776"/>
                        <a:pt x="27569" y="43498"/>
                      </a:cubicBezTo>
                      <a:cubicBezTo>
                        <a:pt x="27959" y="43219"/>
                        <a:pt x="28322" y="42996"/>
                        <a:pt x="28684" y="42661"/>
                      </a:cubicBezTo>
                      <a:cubicBezTo>
                        <a:pt x="29409" y="42076"/>
                        <a:pt x="30133" y="41519"/>
                        <a:pt x="30802" y="40905"/>
                      </a:cubicBezTo>
                      <a:lnTo>
                        <a:pt x="31862" y="39958"/>
                      </a:lnTo>
                      <a:lnTo>
                        <a:pt x="32837" y="38982"/>
                      </a:lnTo>
                      <a:cubicBezTo>
                        <a:pt x="34120" y="37616"/>
                        <a:pt x="35235" y="36111"/>
                        <a:pt x="36210" y="34550"/>
                      </a:cubicBezTo>
                      <a:cubicBezTo>
                        <a:pt x="37186" y="32989"/>
                        <a:pt x="37994" y="31316"/>
                        <a:pt x="38719" y="29588"/>
                      </a:cubicBezTo>
                      <a:cubicBezTo>
                        <a:pt x="40141" y="26187"/>
                        <a:pt x="41200" y="22675"/>
                        <a:pt x="42454" y="19246"/>
                      </a:cubicBezTo>
                      <a:cubicBezTo>
                        <a:pt x="43709" y="15845"/>
                        <a:pt x="45158" y="12500"/>
                        <a:pt x="47332" y="9601"/>
                      </a:cubicBezTo>
                      <a:cubicBezTo>
                        <a:pt x="48447" y="8180"/>
                        <a:pt x="49618" y="6786"/>
                        <a:pt x="51012" y="5671"/>
                      </a:cubicBezTo>
                      <a:cubicBezTo>
                        <a:pt x="52406" y="4556"/>
                        <a:pt x="54023" y="3636"/>
                        <a:pt x="55639" y="2911"/>
                      </a:cubicBezTo>
                      <a:cubicBezTo>
                        <a:pt x="58956" y="1434"/>
                        <a:pt x="62552" y="681"/>
                        <a:pt x="66093" y="40"/>
                      </a:cubicBezTo>
                      <a:cubicBezTo>
                        <a:pt x="66231" y="20"/>
                        <a:pt x="66271" y="1"/>
                        <a:pt x="662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17"/>
                <p:cNvSpPr/>
                <p:nvPr/>
              </p:nvSpPr>
              <p:spPr>
                <a:xfrm>
                  <a:off x="-235912" y="-389112"/>
                  <a:ext cx="1761125" cy="1594150"/>
                </a:xfrm>
                <a:custGeom>
                  <a:rect b="b" l="l" r="r" t="t"/>
                  <a:pathLst>
                    <a:path extrusionOk="0" h="63766" w="70445">
                      <a:moveTo>
                        <a:pt x="70420" y="1"/>
                      </a:moveTo>
                      <a:cubicBezTo>
                        <a:pt x="70405" y="1"/>
                        <a:pt x="70366" y="10"/>
                        <a:pt x="70302" y="31"/>
                      </a:cubicBezTo>
                      <a:cubicBezTo>
                        <a:pt x="66399" y="1313"/>
                        <a:pt x="62525" y="2902"/>
                        <a:pt x="59068" y="5160"/>
                      </a:cubicBezTo>
                      <a:cubicBezTo>
                        <a:pt x="57340" y="6275"/>
                        <a:pt x="55723" y="7585"/>
                        <a:pt x="54273" y="9063"/>
                      </a:cubicBezTo>
                      <a:cubicBezTo>
                        <a:pt x="52796" y="10512"/>
                        <a:pt x="51514" y="12157"/>
                        <a:pt x="50427" y="13941"/>
                      </a:cubicBezTo>
                      <a:cubicBezTo>
                        <a:pt x="48225" y="17453"/>
                        <a:pt x="46608" y="21300"/>
                        <a:pt x="45242" y="25230"/>
                      </a:cubicBezTo>
                      <a:cubicBezTo>
                        <a:pt x="43876" y="29161"/>
                        <a:pt x="42733" y="33147"/>
                        <a:pt x="41256" y="36994"/>
                      </a:cubicBezTo>
                      <a:cubicBezTo>
                        <a:pt x="40531" y="38917"/>
                        <a:pt x="39695" y="40813"/>
                        <a:pt x="38691" y="42624"/>
                      </a:cubicBezTo>
                      <a:cubicBezTo>
                        <a:pt x="37716" y="44436"/>
                        <a:pt x="36573" y="46137"/>
                        <a:pt x="35318" y="47781"/>
                      </a:cubicBezTo>
                      <a:cubicBezTo>
                        <a:pt x="34008" y="49370"/>
                        <a:pt x="32586" y="50876"/>
                        <a:pt x="31053" y="52241"/>
                      </a:cubicBezTo>
                      <a:cubicBezTo>
                        <a:pt x="29548" y="53635"/>
                        <a:pt x="27931" y="54917"/>
                        <a:pt x="26259" y="56088"/>
                      </a:cubicBezTo>
                      <a:lnTo>
                        <a:pt x="24949" y="56980"/>
                      </a:lnTo>
                      <a:cubicBezTo>
                        <a:pt x="24530" y="57259"/>
                        <a:pt x="24084" y="57482"/>
                        <a:pt x="23638" y="57761"/>
                      </a:cubicBezTo>
                      <a:lnTo>
                        <a:pt x="22969" y="58151"/>
                      </a:lnTo>
                      <a:lnTo>
                        <a:pt x="22300" y="58513"/>
                      </a:lnTo>
                      <a:lnTo>
                        <a:pt x="20962" y="59238"/>
                      </a:lnTo>
                      <a:cubicBezTo>
                        <a:pt x="19095" y="60130"/>
                        <a:pt x="17227" y="60911"/>
                        <a:pt x="15276" y="61524"/>
                      </a:cubicBezTo>
                      <a:lnTo>
                        <a:pt x="13798" y="61942"/>
                      </a:lnTo>
                      <a:lnTo>
                        <a:pt x="13074" y="62165"/>
                      </a:lnTo>
                      <a:lnTo>
                        <a:pt x="12321" y="62304"/>
                      </a:lnTo>
                      <a:cubicBezTo>
                        <a:pt x="11819" y="62416"/>
                        <a:pt x="11290" y="62499"/>
                        <a:pt x="10816" y="62583"/>
                      </a:cubicBezTo>
                      <a:lnTo>
                        <a:pt x="9283" y="62778"/>
                      </a:lnTo>
                      <a:cubicBezTo>
                        <a:pt x="8025" y="62916"/>
                        <a:pt x="6767" y="63011"/>
                        <a:pt x="5503" y="63011"/>
                      </a:cubicBezTo>
                      <a:cubicBezTo>
                        <a:pt x="4722" y="63011"/>
                        <a:pt x="3938" y="62975"/>
                        <a:pt x="3150" y="62890"/>
                      </a:cubicBezTo>
                      <a:cubicBezTo>
                        <a:pt x="2899" y="62890"/>
                        <a:pt x="2648" y="62862"/>
                        <a:pt x="2425" y="62862"/>
                      </a:cubicBezTo>
                      <a:cubicBezTo>
                        <a:pt x="2202" y="62862"/>
                        <a:pt x="2007" y="62834"/>
                        <a:pt x="1784" y="62834"/>
                      </a:cubicBezTo>
                      <a:cubicBezTo>
                        <a:pt x="1394" y="62778"/>
                        <a:pt x="1087" y="62778"/>
                        <a:pt x="809" y="62778"/>
                      </a:cubicBezTo>
                      <a:cubicBezTo>
                        <a:pt x="279" y="62778"/>
                        <a:pt x="0" y="62862"/>
                        <a:pt x="0" y="62973"/>
                      </a:cubicBezTo>
                      <a:cubicBezTo>
                        <a:pt x="0" y="63057"/>
                        <a:pt x="223" y="63196"/>
                        <a:pt x="753" y="63336"/>
                      </a:cubicBezTo>
                      <a:cubicBezTo>
                        <a:pt x="976" y="63419"/>
                        <a:pt x="1338" y="63475"/>
                        <a:pt x="1728" y="63559"/>
                      </a:cubicBezTo>
                      <a:lnTo>
                        <a:pt x="2342" y="63670"/>
                      </a:lnTo>
                      <a:cubicBezTo>
                        <a:pt x="2489" y="63638"/>
                        <a:pt x="2636" y="63624"/>
                        <a:pt x="2777" y="63624"/>
                      </a:cubicBezTo>
                      <a:cubicBezTo>
                        <a:pt x="2877" y="63624"/>
                        <a:pt x="2974" y="63631"/>
                        <a:pt x="3066" y="63642"/>
                      </a:cubicBezTo>
                      <a:cubicBezTo>
                        <a:pt x="3894" y="63729"/>
                        <a:pt x="4717" y="63766"/>
                        <a:pt x="5537" y="63766"/>
                      </a:cubicBezTo>
                      <a:cubicBezTo>
                        <a:pt x="6818" y="63766"/>
                        <a:pt x="8092" y="63678"/>
                        <a:pt x="9366" y="63559"/>
                      </a:cubicBezTo>
                      <a:lnTo>
                        <a:pt x="10927" y="63336"/>
                      </a:lnTo>
                      <a:cubicBezTo>
                        <a:pt x="11457" y="63280"/>
                        <a:pt x="11959" y="63141"/>
                        <a:pt x="12460" y="63057"/>
                      </a:cubicBezTo>
                      <a:lnTo>
                        <a:pt x="13213" y="62918"/>
                      </a:lnTo>
                      <a:cubicBezTo>
                        <a:pt x="13464" y="62862"/>
                        <a:pt x="13743" y="62778"/>
                        <a:pt x="13994" y="62722"/>
                      </a:cubicBezTo>
                      <a:cubicBezTo>
                        <a:pt x="14468" y="62583"/>
                        <a:pt x="14997" y="62444"/>
                        <a:pt x="15527" y="62304"/>
                      </a:cubicBezTo>
                      <a:cubicBezTo>
                        <a:pt x="17506" y="61663"/>
                        <a:pt x="19457" y="60911"/>
                        <a:pt x="21353" y="59963"/>
                      </a:cubicBezTo>
                      <a:cubicBezTo>
                        <a:pt x="21799" y="59712"/>
                        <a:pt x="22245" y="59461"/>
                        <a:pt x="22746" y="59238"/>
                      </a:cubicBezTo>
                      <a:lnTo>
                        <a:pt x="23443" y="58848"/>
                      </a:lnTo>
                      <a:lnTo>
                        <a:pt x="24084" y="58430"/>
                      </a:lnTo>
                      <a:cubicBezTo>
                        <a:pt x="24558" y="58151"/>
                        <a:pt x="25004" y="57872"/>
                        <a:pt x="25423" y="57593"/>
                      </a:cubicBezTo>
                      <a:lnTo>
                        <a:pt x="26705" y="56729"/>
                      </a:lnTo>
                      <a:cubicBezTo>
                        <a:pt x="28405" y="55503"/>
                        <a:pt x="30050" y="54221"/>
                        <a:pt x="31583" y="52799"/>
                      </a:cubicBezTo>
                      <a:cubicBezTo>
                        <a:pt x="33116" y="51405"/>
                        <a:pt x="34566" y="49872"/>
                        <a:pt x="35876" y="48227"/>
                      </a:cubicBezTo>
                      <a:cubicBezTo>
                        <a:pt x="37158" y="46583"/>
                        <a:pt x="38301" y="44799"/>
                        <a:pt x="39277" y="42931"/>
                      </a:cubicBezTo>
                      <a:cubicBezTo>
                        <a:pt x="40252" y="41091"/>
                        <a:pt x="41088" y="39168"/>
                        <a:pt x="41813" y="37217"/>
                      </a:cubicBezTo>
                      <a:cubicBezTo>
                        <a:pt x="43291" y="33314"/>
                        <a:pt x="44378" y="29300"/>
                        <a:pt x="45688" y="25370"/>
                      </a:cubicBezTo>
                      <a:cubicBezTo>
                        <a:pt x="46970" y="21439"/>
                        <a:pt x="48559" y="17592"/>
                        <a:pt x="50705" y="14108"/>
                      </a:cubicBezTo>
                      <a:cubicBezTo>
                        <a:pt x="51793" y="12380"/>
                        <a:pt x="53019" y="10735"/>
                        <a:pt x="54441" y="9258"/>
                      </a:cubicBezTo>
                      <a:cubicBezTo>
                        <a:pt x="55862" y="7808"/>
                        <a:pt x="57479" y="6470"/>
                        <a:pt x="59180" y="5327"/>
                      </a:cubicBezTo>
                      <a:cubicBezTo>
                        <a:pt x="62580" y="3042"/>
                        <a:pt x="66427" y="1397"/>
                        <a:pt x="70302" y="59"/>
                      </a:cubicBezTo>
                      <a:cubicBezTo>
                        <a:pt x="70405" y="24"/>
                        <a:pt x="70445" y="1"/>
                        <a:pt x="704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8" name="Google Shape;358;p17"/>
              <p:cNvSpPr/>
              <p:nvPr/>
            </p:nvSpPr>
            <p:spPr>
              <a:xfrm flipH="1">
                <a:off x="7736488" y="113063"/>
                <a:ext cx="245325" cy="245350"/>
              </a:xfrm>
              <a:custGeom>
                <a:rect b="b" l="l" r="r" t="t"/>
                <a:pathLst>
                  <a:path extrusionOk="0" h="9814" w="9813">
                    <a:moveTo>
                      <a:pt x="4958" y="1"/>
                    </a:moveTo>
                    <a:cubicBezTo>
                      <a:pt x="4941" y="1"/>
                      <a:pt x="4923" y="1"/>
                      <a:pt x="4906" y="1"/>
                    </a:cubicBezTo>
                    <a:cubicBezTo>
                      <a:pt x="2202" y="1"/>
                      <a:pt x="0" y="2203"/>
                      <a:pt x="0" y="4907"/>
                    </a:cubicBezTo>
                    <a:cubicBezTo>
                      <a:pt x="0" y="7611"/>
                      <a:pt x="2202" y="9813"/>
                      <a:pt x="4906" y="9813"/>
                    </a:cubicBezTo>
                    <a:cubicBezTo>
                      <a:pt x="7638" y="9813"/>
                      <a:pt x="9812" y="7639"/>
                      <a:pt x="9812" y="4907"/>
                    </a:cubicBezTo>
                    <a:cubicBezTo>
                      <a:pt x="9812" y="2165"/>
                      <a:pt x="7665" y="1"/>
                      <a:pt x="49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 rot="-209820">
                <a:off x="-1434231" y="4066632"/>
                <a:ext cx="2376698" cy="1350534"/>
              </a:xfrm>
              <a:custGeom>
                <a:rect b="b" l="l" r="r" t="t"/>
                <a:pathLst>
                  <a:path extrusionOk="0" h="54018" w="95062">
                    <a:moveTo>
                      <a:pt x="31249" y="1"/>
                    </a:moveTo>
                    <a:cubicBezTo>
                      <a:pt x="28600" y="1"/>
                      <a:pt x="25924" y="251"/>
                      <a:pt x="23165" y="781"/>
                    </a:cubicBezTo>
                    <a:cubicBezTo>
                      <a:pt x="20405" y="1339"/>
                      <a:pt x="17618" y="2147"/>
                      <a:pt x="14914" y="3457"/>
                    </a:cubicBezTo>
                    <a:cubicBezTo>
                      <a:pt x="12182" y="4739"/>
                      <a:pt x="9506" y="6495"/>
                      <a:pt x="7136" y="8753"/>
                    </a:cubicBezTo>
                    <a:cubicBezTo>
                      <a:pt x="5938" y="9868"/>
                      <a:pt x="4878" y="11151"/>
                      <a:pt x="3903" y="12517"/>
                    </a:cubicBezTo>
                    <a:cubicBezTo>
                      <a:pt x="2927" y="13882"/>
                      <a:pt x="2091" y="15332"/>
                      <a:pt x="1394" y="16865"/>
                    </a:cubicBezTo>
                    <a:cubicBezTo>
                      <a:pt x="363" y="19095"/>
                      <a:pt x="0" y="21269"/>
                      <a:pt x="0" y="23109"/>
                    </a:cubicBezTo>
                    <a:cubicBezTo>
                      <a:pt x="0" y="24029"/>
                      <a:pt x="84" y="24893"/>
                      <a:pt x="279" y="25646"/>
                    </a:cubicBezTo>
                    <a:cubicBezTo>
                      <a:pt x="446" y="26426"/>
                      <a:pt x="697" y="27095"/>
                      <a:pt x="976" y="27681"/>
                    </a:cubicBezTo>
                    <a:cubicBezTo>
                      <a:pt x="2147" y="30078"/>
                      <a:pt x="3986" y="31054"/>
                      <a:pt x="5743" y="31137"/>
                    </a:cubicBezTo>
                    <a:cubicBezTo>
                      <a:pt x="5799" y="31139"/>
                      <a:pt x="5855" y="31140"/>
                      <a:pt x="5911" y="31140"/>
                    </a:cubicBezTo>
                    <a:cubicBezTo>
                      <a:pt x="7636" y="31140"/>
                      <a:pt x="9303" y="30320"/>
                      <a:pt x="10788" y="29186"/>
                    </a:cubicBezTo>
                    <a:cubicBezTo>
                      <a:pt x="12321" y="27932"/>
                      <a:pt x="13659" y="26398"/>
                      <a:pt x="14802" y="24782"/>
                    </a:cubicBezTo>
                    <a:cubicBezTo>
                      <a:pt x="15248" y="24168"/>
                      <a:pt x="15694" y="23639"/>
                      <a:pt x="16196" y="23109"/>
                    </a:cubicBezTo>
                    <a:cubicBezTo>
                      <a:pt x="16670" y="22635"/>
                      <a:pt x="17199" y="22161"/>
                      <a:pt x="17729" y="21743"/>
                    </a:cubicBezTo>
                    <a:cubicBezTo>
                      <a:pt x="18259" y="21381"/>
                      <a:pt x="18816" y="20991"/>
                      <a:pt x="19374" y="20628"/>
                    </a:cubicBezTo>
                    <a:cubicBezTo>
                      <a:pt x="19959" y="20322"/>
                      <a:pt x="20544" y="20015"/>
                      <a:pt x="21158" y="19736"/>
                    </a:cubicBezTo>
                    <a:cubicBezTo>
                      <a:pt x="23666" y="18621"/>
                      <a:pt x="26649" y="17841"/>
                      <a:pt x="30161" y="17506"/>
                    </a:cubicBezTo>
                    <a:cubicBezTo>
                      <a:pt x="30635" y="17478"/>
                      <a:pt x="31053" y="17395"/>
                      <a:pt x="31499" y="17395"/>
                    </a:cubicBezTo>
                    <a:cubicBezTo>
                      <a:pt x="31945" y="17367"/>
                      <a:pt x="32391" y="17339"/>
                      <a:pt x="32865" y="17339"/>
                    </a:cubicBezTo>
                    <a:lnTo>
                      <a:pt x="33562" y="17283"/>
                    </a:lnTo>
                    <a:lnTo>
                      <a:pt x="34259" y="17283"/>
                    </a:lnTo>
                    <a:cubicBezTo>
                      <a:pt x="34705" y="17283"/>
                      <a:pt x="35179" y="17283"/>
                      <a:pt x="35653" y="17255"/>
                    </a:cubicBezTo>
                    <a:lnTo>
                      <a:pt x="36350" y="17255"/>
                    </a:lnTo>
                    <a:lnTo>
                      <a:pt x="37047" y="17283"/>
                    </a:lnTo>
                    <a:cubicBezTo>
                      <a:pt x="37270" y="17311"/>
                      <a:pt x="37500" y="17311"/>
                      <a:pt x="37733" y="17311"/>
                    </a:cubicBezTo>
                    <a:cubicBezTo>
                      <a:pt x="37966" y="17311"/>
                      <a:pt x="38203" y="17311"/>
                      <a:pt x="38440" y="17339"/>
                    </a:cubicBezTo>
                    <a:lnTo>
                      <a:pt x="39834" y="17423"/>
                    </a:lnTo>
                    <a:cubicBezTo>
                      <a:pt x="40057" y="17478"/>
                      <a:pt x="40308" y="17478"/>
                      <a:pt x="40531" y="17478"/>
                    </a:cubicBezTo>
                    <a:lnTo>
                      <a:pt x="41228" y="17562"/>
                    </a:lnTo>
                    <a:lnTo>
                      <a:pt x="42622" y="17757"/>
                    </a:lnTo>
                    <a:lnTo>
                      <a:pt x="44015" y="17980"/>
                    </a:lnTo>
                    <a:lnTo>
                      <a:pt x="44712" y="18092"/>
                    </a:lnTo>
                    <a:lnTo>
                      <a:pt x="45409" y="18231"/>
                    </a:lnTo>
                    <a:lnTo>
                      <a:pt x="46831" y="18538"/>
                    </a:lnTo>
                    <a:lnTo>
                      <a:pt x="48252" y="18928"/>
                    </a:lnTo>
                    <a:lnTo>
                      <a:pt x="48949" y="19095"/>
                    </a:lnTo>
                    <a:lnTo>
                      <a:pt x="49646" y="19318"/>
                    </a:lnTo>
                    <a:lnTo>
                      <a:pt x="51068" y="19764"/>
                    </a:lnTo>
                    <a:lnTo>
                      <a:pt x="52490" y="20294"/>
                    </a:lnTo>
                    <a:cubicBezTo>
                      <a:pt x="52991" y="20461"/>
                      <a:pt x="53437" y="20628"/>
                      <a:pt x="53939" y="20851"/>
                    </a:cubicBezTo>
                    <a:cubicBezTo>
                      <a:pt x="54385" y="21046"/>
                      <a:pt x="54859" y="21241"/>
                      <a:pt x="55361" y="21437"/>
                    </a:cubicBezTo>
                    <a:cubicBezTo>
                      <a:pt x="56308" y="21883"/>
                      <a:pt x="57228" y="22273"/>
                      <a:pt x="58176" y="22802"/>
                    </a:cubicBezTo>
                    <a:cubicBezTo>
                      <a:pt x="60072" y="23750"/>
                      <a:pt x="61911" y="24810"/>
                      <a:pt x="63751" y="25980"/>
                    </a:cubicBezTo>
                    <a:lnTo>
                      <a:pt x="65117" y="26872"/>
                    </a:lnTo>
                    <a:lnTo>
                      <a:pt x="66483" y="27820"/>
                    </a:lnTo>
                    <a:cubicBezTo>
                      <a:pt x="67375" y="28433"/>
                      <a:pt x="68239" y="29102"/>
                      <a:pt x="69159" y="29771"/>
                    </a:cubicBezTo>
                    <a:cubicBezTo>
                      <a:pt x="70887" y="31137"/>
                      <a:pt x="72643" y="32531"/>
                      <a:pt x="74316" y="34008"/>
                    </a:cubicBezTo>
                    <a:cubicBezTo>
                      <a:pt x="75152" y="34761"/>
                      <a:pt x="75988" y="35514"/>
                      <a:pt x="76825" y="36238"/>
                    </a:cubicBezTo>
                    <a:cubicBezTo>
                      <a:pt x="77633" y="37019"/>
                      <a:pt x="78469" y="37772"/>
                      <a:pt x="79250" y="38580"/>
                    </a:cubicBezTo>
                    <a:cubicBezTo>
                      <a:pt x="80867" y="40141"/>
                      <a:pt x="82400" y="41758"/>
                      <a:pt x="83905" y="43402"/>
                    </a:cubicBezTo>
                    <a:cubicBezTo>
                      <a:pt x="86888" y="46636"/>
                      <a:pt x="89759" y="49981"/>
                      <a:pt x="92435" y="53242"/>
                    </a:cubicBezTo>
                    <a:cubicBezTo>
                      <a:pt x="92885" y="53786"/>
                      <a:pt x="93370" y="54018"/>
                      <a:pt x="93775" y="54018"/>
                    </a:cubicBezTo>
                    <a:cubicBezTo>
                      <a:pt x="94573" y="54018"/>
                      <a:pt x="95061" y="53116"/>
                      <a:pt x="94358" y="51932"/>
                    </a:cubicBezTo>
                    <a:cubicBezTo>
                      <a:pt x="92073" y="48169"/>
                      <a:pt x="89898" y="44294"/>
                      <a:pt x="87557" y="40475"/>
                    </a:cubicBezTo>
                    <a:cubicBezTo>
                      <a:pt x="85215" y="36629"/>
                      <a:pt x="82818" y="32810"/>
                      <a:pt x="80142" y="29102"/>
                    </a:cubicBezTo>
                    <a:cubicBezTo>
                      <a:pt x="77438" y="25367"/>
                      <a:pt x="74567" y="21715"/>
                      <a:pt x="71278" y="18315"/>
                    </a:cubicBezTo>
                    <a:cubicBezTo>
                      <a:pt x="69633" y="16586"/>
                      <a:pt x="67905" y="14970"/>
                      <a:pt x="66093" y="13353"/>
                    </a:cubicBezTo>
                    <a:cubicBezTo>
                      <a:pt x="65145" y="12600"/>
                      <a:pt x="64253" y="11792"/>
                      <a:pt x="63222" y="11067"/>
                    </a:cubicBezTo>
                    <a:cubicBezTo>
                      <a:pt x="62748" y="10677"/>
                      <a:pt x="62246" y="10314"/>
                      <a:pt x="61772" y="9952"/>
                    </a:cubicBezTo>
                    <a:lnTo>
                      <a:pt x="60239" y="8893"/>
                    </a:lnTo>
                    <a:cubicBezTo>
                      <a:pt x="56113" y="6105"/>
                      <a:pt x="51514" y="3903"/>
                      <a:pt x="46608" y="2342"/>
                    </a:cubicBezTo>
                    <a:cubicBezTo>
                      <a:pt x="46022" y="2147"/>
                      <a:pt x="45381" y="1952"/>
                      <a:pt x="44768" y="1812"/>
                    </a:cubicBezTo>
                    <a:lnTo>
                      <a:pt x="42873" y="1339"/>
                    </a:lnTo>
                    <a:lnTo>
                      <a:pt x="40977" y="948"/>
                    </a:lnTo>
                    <a:cubicBezTo>
                      <a:pt x="40336" y="837"/>
                      <a:pt x="39667" y="670"/>
                      <a:pt x="39054" y="614"/>
                    </a:cubicBezTo>
                    <a:cubicBezTo>
                      <a:pt x="37771" y="419"/>
                      <a:pt x="36461" y="224"/>
                      <a:pt x="35179" y="196"/>
                    </a:cubicBezTo>
                    <a:lnTo>
                      <a:pt x="33228" y="56"/>
                    </a:lnTo>
                    <a:cubicBezTo>
                      <a:pt x="32559" y="1"/>
                      <a:pt x="31918" y="1"/>
                      <a:pt x="31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 flipH="1">
                <a:off x="868050" y="4723688"/>
                <a:ext cx="245325" cy="245350"/>
              </a:xfrm>
              <a:custGeom>
                <a:rect b="b" l="l" r="r" t="t"/>
                <a:pathLst>
                  <a:path extrusionOk="0" h="9814" w="9813">
                    <a:moveTo>
                      <a:pt x="4958" y="1"/>
                    </a:moveTo>
                    <a:cubicBezTo>
                      <a:pt x="4941" y="1"/>
                      <a:pt x="4923" y="1"/>
                      <a:pt x="4906" y="1"/>
                    </a:cubicBezTo>
                    <a:cubicBezTo>
                      <a:pt x="2202" y="1"/>
                      <a:pt x="0" y="2203"/>
                      <a:pt x="0" y="4907"/>
                    </a:cubicBezTo>
                    <a:cubicBezTo>
                      <a:pt x="0" y="7611"/>
                      <a:pt x="2202" y="9813"/>
                      <a:pt x="4906" y="9813"/>
                    </a:cubicBezTo>
                    <a:cubicBezTo>
                      <a:pt x="7638" y="9813"/>
                      <a:pt x="9812" y="7639"/>
                      <a:pt x="9812" y="4907"/>
                    </a:cubicBezTo>
                    <a:cubicBezTo>
                      <a:pt x="9812" y="2165"/>
                      <a:pt x="7665" y="1"/>
                      <a:pt x="49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 rot="2700000">
                <a:off x="6408966" y="3225101"/>
                <a:ext cx="1296435" cy="5101103"/>
              </a:xfrm>
              <a:custGeom>
                <a:rect b="b" l="l" r="r" t="t"/>
                <a:pathLst>
                  <a:path extrusionOk="0" h="101193" w="25718">
                    <a:moveTo>
                      <a:pt x="17469" y="0"/>
                    </a:moveTo>
                    <a:cubicBezTo>
                      <a:pt x="17220" y="0"/>
                      <a:pt x="16989" y="245"/>
                      <a:pt x="17154" y="531"/>
                    </a:cubicBezTo>
                    <a:cubicBezTo>
                      <a:pt x="17494" y="1097"/>
                      <a:pt x="17884" y="1638"/>
                      <a:pt x="18097" y="2279"/>
                    </a:cubicBezTo>
                    <a:cubicBezTo>
                      <a:pt x="18123" y="2354"/>
                      <a:pt x="18160" y="2480"/>
                      <a:pt x="18198" y="2606"/>
                    </a:cubicBezTo>
                    <a:cubicBezTo>
                      <a:pt x="18160" y="2631"/>
                      <a:pt x="18110" y="2656"/>
                      <a:pt x="18060" y="2669"/>
                    </a:cubicBezTo>
                    <a:cubicBezTo>
                      <a:pt x="18013" y="2686"/>
                      <a:pt x="17967" y="2694"/>
                      <a:pt x="17923" y="2694"/>
                    </a:cubicBezTo>
                    <a:cubicBezTo>
                      <a:pt x="17708" y="2694"/>
                      <a:pt x="17529" y="2511"/>
                      <a:pt x="17393" y="2354"/>
                    </a:cubicBezTo>
                    <a:cubicBezTo>
                      <a:pt x="17054" y="1965"/>
                      <a:pt x="16928" y="1386"/>
                      <a:pt x="16790" y="896"/>
                    </a:cubicBezTo>
                    <a:cubicBezTo>
                      <a:pt x="16745" y="745"/>
                      <a:pt x="16633" y="681"/>
                      <a:pt x="16521" y="681"/>
                    </a:cubicBezTo>
                    <a:cubicBezTo>
                      <a:pt x="16351" y="681"/>
                      <a:pt x="16178" y="827"/>
                      <a:pt x="16224" y="1047"/>
                    </a:cubicBezTo>
                    <a:cubicBezTo>
                      <a:pt x="16375" y="1902"/>
                      <a:pt x="16526" y="2845"/>
                      <a:pt x="17230" y="3436"/>
                    </a:cubicBezTo>
                    <a:cubicBezTo>
                      <a:pt x="17456" y="3612"/>
                      <a:pt x="17745" y="3712"/>
                      <a:pt x="18035" y="3712"/>
                    </a:cubicBezTo>
                    <a:cubicBezTo>
                      <a:pt x="17896" y="3765"/>
                      <a:pt x="17762" y="3789"/>
                      <a:pt x="17633" y="3789"/>
                    </a:cubicBezTo>
                    <a:cubicBezTo>
                      <a:pt x="16803" y="3789"/>
                      <a:pt x="16190" y="2792"/>
                      <a:pt x="15972" y="1965"/>
                    </a:cubicBezTo>
                    <a:cubicBezTo>
                      <a:pt x="15937" y="1828"/>
                      <a:pt x="15838" y="1769"/>
                      <a:pt x="15737" y="1769"/>
                    </a:cubicBezTo>
                    <a:cubicBezTo>
                      <a:pt x="15585" y="1769"/>
                      <a:pt x="15427" y="1900"/>
                      <a:pt x="15457" y="2103"/>
                    </a:cubicBezTo>
                    <a:cubicBezTo>
                      <a:pt x="15691" y="3409"/>
                      <a:pt x="16555" y="4722"/>
                      <a:pt x="17805" y="4722"/>
                    </a:cubicBezTo>
                    <a:cubicBezTo>
                      <a:pt x="18097" y="4722"/>
                      <a:pt x="18409" y="4651"/>
                      <a:pt x="18739" y="4492"/>
                    </a:cubicBezTo>
                    <a:cubicBezTo>
                      <a:pt x="19669" y="5586"/>
                      <a:pt x="20285" y="7045"/>
                      <a:pt x="20688" y="8579"/>
                    </a:cubicBezTo>
                    <a:cubicBezTo>
                      <a:pt x="20625" y="8717"/>
                      <a:pt x="20537" y="8843"/>
                      <a:pt x="20436" y="8956"/>
                    </a:cubicBezTo>
                    <a:cubicBezTo>
                      <a:pt x="20295" y="9102"/>
                      <a:pt x="20185" y="9163"/>
                      <a:pt x="20095" y="9163"/>
                    </a:cubicBezTo>
                    <a:cubicBezTo>
                      <a:pt x="19912" y="9163"/>
                      <a:pt x="19808" y="8911"/>
                      <a:pt x="19682" y="8592"/>
                    </a:cubicBezTo>
                    <a:cubicBezTo>
                      <a:pt x="19531" y="8202"/>
                      <a:pt x="19455" y="7787"/>
                      <a:pt x="19443" y="7359"/>
                    </a:cubicBezTo>
                    <a:cubicBezTo>
                      <a:pt x="19430" y="7152"/>
                      <a:pt x="19273" y="7048"/>
                      <a:pt x="19118" y="7048"/>
                    </a:cubicBezTo>
                    <a:cubicBezTo>
                      <a:pt x="18962" y="7048"/>
                      <a:pt x="18808" y="7152"/>
                      <a:pt x="18802" y="7359"/>
                    </a:cubicBezTo>
                    <a:cubicBezTo>
                      <a:pt x="18802" y="7912"/>
                      <a:pt x="18915" y="8931"/>
                      <a:pt x="19292" y="9560"/>
                    </a:cubicBezTo>
                    <a:cubicBezTo>
                      <a:pt x="18701" y="8969"/>
                      <a:pt x="18374" y="7938"/>
                      <a:pt x="18588" y="7158"/>
                    </a:cubicBezTo>
                    <a:cubicBezTo>
                      <a:pt x="18637" y="6968"/>
                      <a:pt x="18476" y="6822"/>
                      <a:pt x="18319" y="6822"/>
                    </a:cubicBezTo>
                    <a:cubicBezTo>
                      <a:pt x="18238" y="6822"/>
                      <a:pt x="18158" y="6862"/>
                      <a:pt x="18110" y="6957"/>
                    </a:cubicBezTo>
                    <a:cubicBezTo>
                      <a:pt x="17295" y="8599"/>
                      <a:pt x="18483" y="11054"/>
                      <a:pt x="20301" y="11054"/>
                    </a:cubicBezTo>
                    <a:cubicBezTo>
                      <a:pt x="20530" y="11054"/>
                      <a:pt x="20769" y="11015"/>
                      <a:pt x="21015" y="10930"/>
                    </a:cubicBezTo>
                    <a:cubicBezTo>
                      <a:pt x="21052" y="10918"/>
                      <a:pt x="21103" y="10893"/>
                      <a:pt x="21141" y="10880"/>
                    </a:cubicBezTo>
                    <a:cubicBezTo>
                      <a:pt x="21241" y="11685"/>
                      <a:pt x="21304" y="12477"/>
                      <a:pt x="21342" y="13194"/>
                    </a:cubicBezTo>
                    <a:cubicBezTo>
                      <a:pt x="21379" y="14502"/>
                      <a:pt x="21241" y="15797"/>
                      <a:pt x="20902" y="17054"/>
                    </a:cubicBezTo>
                    <a:cubicBezTo>
                      <a:pt x="20851" y="17042"/>
                      <a:pt x="20814" y="17029"/>
                      <a:pt x="20776" y="17004"/>
                    </a:cubicBezTo>
                    <a:cubicBezTo>
                      <a:pt x="20436" y="16853"/>
                      <a:pt x="20436" y="16099"/>
                      <a:pt x="20411" y="15809"/>
                    </a:cubicBezTo>
                    <a:cubicBezTo>
                      <a:pt x="20399" y="15344"/>
                      <a:pt x="20461" y="14791"/>
                      <a:pt x="20726" y="14401"/>
                    </a:cubicBezTo>
                    <a:cubicBezTo>
                      <a:pt x="20859" y="14210"/>
                      <a:pt x="20681" y="14026"/>
                      <a:pt x="20499" y="14026"/>
                    </a:cubicBezTo>
                    <a:cubicBezTo>
                      <a:pt x="20442" y="14026"/>
                      <a:pt x="20384" y="14044"/>
                      <a:pt x="20336" y="14087"/>
                    </a:cubicBezTo>
                    <a:cubicBezTo>
                      <a:pt x="19556" y="14803"/>
                      <a:pt x="19267" y="16375"/>
                      <a:pt x="19808" y="17344"/>
                    </a:cubicBezTo>
                    <a:cubicBezTo>
                      <a:pt x="19644" y="17230"/>
                      <a:pt x="19506" y="17080"/>
                      <a:pt x="19380" y="16916"/>
                    </a:cubicBezTo>
                    <a:cubicBezTo>
                      <a:pt x="18802" y="16162"/>
                      <a:pt x="19330" y="14954"/>
                      <a:pt x="19569" y="14175"/>
                    </a:cubicBezTo>
                    <a:cubicBezTo>
                      <a:pt x="19637" y="13948"/>
                      <a:pt x="19469" y="13808"/>
                      <a:pt x="19297" y="13808"/>
                    </a:cubicBezTo>
                    <a:cubicBezTo>
                      <a:pt x="19182" y="13808"/>
                      <a:pt x="19066" y="13870"/>
                      <a:pt x="19015" y="14011"/>
                    </a:cubicBezTo>
                    <a:cubicBezTo>
                      <a:pt x="18588" y="15206"/>
                      <a:pt x="18135" y="16413"/>
                      <a:pt x="18852" y="17582"/>
                    </a:cubicBezTo>
                    <a:cubicBezTo>
                      <a:pt x="19204" y="18136"/>
                      <a:pt x="19757" y="18513"/>
                      <a:pt x="20386" y="18651"/>
                    </a:cubicBezTo>
                    <a:cubicBezTo>
                      <a:pt x="19669" y="20450"/>
                      <a:pt x="18688" y="22135"/>
                      <a:pt x="17494" y="23656"/>
                    </a:cubicBezTo>
                    <a:cubicBezTo>
                      <a:pt x="16878" y="24461"/>
                      <a:pt x="16224" y="25228"/>
                      <a:pt x="15545" y="25982"/>
                    </a:cubicBezTo>
                    <a:cubicBezTo>
                      <a:pt x="15582" y="25681"/>
                      <a:pt x="15683" y="25379"/>
                      <a:pt x="15834" y="25127"/>
                    </a:cubicBezTo>
                    <a:cubicBezTo>
                      <a:pt x="16186" y="24411"/>
                      <a:pt x="16790" y="23895"/>
                      <a:pt x="17431" y="23455"/>
                    </a:cubicBezTo>
                    <a:cubicBezTo>
                      <a:pt x="17679" y="23293"/>
                      <a:pt x="17529" y="22946"/>
                      <a:pt x="17283" y="22946"/>
                    </a:cubicBezTo>
                    <a:cubicBezTo>
                      <a:pt x="17242" y="22946"/>
                      <a:pt x="17199" y="22956"/>
                      <a:pt x="17154" y="22977"/>
                    </a:cubicBezTo>
                    <a:cubicBezTo>
                      <a:pt x="16173" y="23468"/>
                      <a:pt x="15432" y="24008"/>
                      <a:pt x="14916" y="25002"/>
                    </a:cubicBezTo>
                    <a:cubicBezTo>
                      <a:pt x="14815" y="25215"/>
                      <a:pt x="14727" y="25442"/>
                      <a:pt x="14677" y="25681"/>
                    </a:cubicBezTo>
                    <a:cubicBezTo>
                      <a:pt x="14589" y="25215"/>
                      <a:pt x="14652" y="24725"/>
                      <a:pt x="14853" y="24297"/>
                    </a:cubicBezTo>
                    <a:cubicBezTo>
                      <a:pt x="15268" y="23405"/>
                      <a:pt x="16224" y="22600"/>
                      <a:pt x="17205" y="22512"/>
                    </a:cubicBezTo>
                    <a:cubicBezTo>
                      <a:pt x="17532" y="22487"/>
                      <a:pt x="17532" y="22009"/>
                      <a:pt x="17205" y="21984"/>
                    </a:cubicBezTo>
                    <a:cubicBezTo>
                      <a:pt x="17167" y="21982"/>
                      <a:pt x="17129" y="21981"/>
                      <a:pt x="17091" y="21981"/>
                    </a:cubicBezTo>
                    <a:cubicBezTo>
                      <a:pt x="14759" y="21981"/>
                      <a:pt x="12653" y="25009"/>
                      <a:pt x="14224" y="27039"/>
                    </a:cubicBezTo>
                    <a:cubicBezTo>
                      <a:pt x="14275" y="27102"/>
                      <a:pt x="14325" y="27164"/>
                      <a:pt x="14388" y="27215"/>
                    </a:cubicBezTo>
                    <a:cubicBezTo>
                      <a:pt x="13218" y="28447"/>
                      <a:pt x="12011" y="29654"/>
                      <a:pt x="10854" y="30899"/>
                    </a:cubicBezTo>
                    <a:cubicBezTo>
                      <a:pt x="9974" y="31867"/>
                      <a:pt x="9157" y="32873"/>
                      <a:pt x="8415" y="33942"/>
                    </a:cubicBezTo>
                    <a:cubicBezTo>
                      <a:pt x="8465" y="33138"/>
                      <a:pt x="9572" y="31704"/>
                      <a:pt x="9861" y="31453"/>
                    </a:cubicBezTo>
                    <a:cubicBezTo>
                      <a:pt x="9987" y="31327"/>
                      <a:pt x="9936" y="31113"/>
                      <a:pt x="9760" y="31063"/>
                    </a:cubicBezTo>
                    <a:cubicBezTo>
                      <a:pt x="9660" y="31029"/>
                      <a:pt x="9564" y="31014"/>
                      <a:pt x="9471" y="31014"/>
                    </a:cubicBezTo>
                    <a:cubicBezTo>
                      <a:pt x="8757" y="31014"/>
                      <a:pt x="8251" y="31916"/>
                      <a:pt x="7962" y="32484"/>
                    </a:cubicBezTo>
                    <a:lnTo>
                      <a:pt x="7862" y="32685"/>
                    </a:lnTo>
                    <a:cubicBezTo>
                      <a:pt x="8025" y="31377"/>
                      <a:pt x="9132" y="30547"/>
                      <a:pt x="10402" y="30409"/>
                    </a:cubicBezTo>
                    <a:cubicBezTo>
                      <a:pt x="10565" y="30396"/>
                      <a:pt x="10653" y="30195"/>
                      <a:pt x="10527" y="30082"/>
                    </a:cubicBezTo>
                    <a:cubicBezTo>
                      <a:pt x="10210" y="29794"/>
                      <a:pt x="9877" y="29668"/>
                      <a:pt x="9547" y="29668"/>
                    </a:cubicBezTo>
                    <a:cubicBezTo>
                      <a:pt x="7757" y="29668"/>
                      <a:pt x="6063" y="33386"/>
                      <a:pt x="7560" y="35212"/>
                    </a:cubicBezTo>
                    <a:cubicBezTo>
                      <a:pt x="6805" y="36432"/>
                      <a:pt x="6164" y="37702"/>
                      <a:pt x="5623" y="39035"/>
                    </a:cubicBezTo>
                    <a:cubicBezTo>
                      <a:pt x="5183" y="40104"/>
                      <a:pt x="4831" y="41198"/>
                      <a:pt x="4567" y="42330"/>
                    </a:cubicBezTo>
                    <a:cubicBezTo>
                      <a:pt x="3662" y="41789"/>
                      <a:pt x="5158" y="39098"/>
                      <a:pt x="5397" y="38520"/>
                    </a:cubicBezTo>
                    <a:cubicBezTo>
                      <a:pt x="5527" y="38303"/>
                      <a:pt x="5341" y="38104"/>
                      <a:pt x="5155" y="38104"/>
                    </a:cubicBezTo>
                    <a:cubicBezTo>
                      <a:pt x="5070" y="38104"/>
                      <a:pt x="4986" y="38145"/>
                      <a:pt x="4932" y="38243"/>
                    </a:cubicBezTo>
                    <a:cubicBezTo>
                      <a:pt x="4303" y="39136"/>
                      <a:pt x="3083" y="40984"/>
                      <a:pt x="3372" y="42242"/>
                    </a:cubicBezTo>
                    <a:cubicBezTo>
                      <a:pt x="2479" y="40934"/>
                      <a:pt x="3008" y="38733"/>
                      <a:pt x="4454" y="38042"/>
                    </a:cubicBezTo>
                    <a:cubicBezTo>
                      <a:pt x="4760" y="37905"/>
                      <a:pt x="4595" y="37420"/>
                      <a:pt x="4301" y="37420"/>
                    </a:cubicBezTo>
                    <a:cubicBezTo>
                      <a:pt x="4269" y="37420"/>
                      <a:pt x="4236" y="37426"/>
                      <a:pt x="4202" y="37438"/>
                    </a:cubicBezTo>
                    <a:cubicBezTo>
                      <a:pt x="1461" y="38394"/>
                      <a:pt x="1272" y="42179"/>
                      <a:pt x="3511" y="43801"/>
                    </a:cubicBezTo>
                    <a:cubicBezTo>
                      <a:pt x="3724" y="43952"/>
                      <a:pt x="3963" y="44065"/>
                      <a:pt x="4202" y="44153"/>
                    </a:cubicBezTo>
                    <a:cubicBezTo>
                      <a:pt x="3951" y="45838"/>
                      <a:pt x="3875" y="47548"/>
                      <a:pt x="4001" y="49246"/>
                    </a:cubicBezTo>
                    <a:cubicBezTo>
                      <a:pt x="4165" y="51220"/>
                      <a:pt x="4567" y="53157"/>
                      <a:pt x="5208" y="55030"/>
                    </a:cubicBezTo>
                    <a:lnTo>
                      <a:pt x="5145" y="55030"/>
                    </a:lnTo>
                    <a:cubicBezTo>
                      <a:pt x="4102" y="54842"/>
                      <a:pt x="3712" y="52842"/>
                      <a:pt x="3963" y="52012"/>
                    </a:cubicBezTo>
                    <a:cubicBezTo>
                      <a:pt x="4021" y="51798"/>
                      <a:pt x="3852" y="51643"/>
                      <a:pt x="3679" y="51643"/>
                    </a:cubicBezTo>
                    <a:cubicBezTo>
                      <a:pt x="3588" y="51643"/>
                      <a:pt x="3496" y="51686"/>
                      <a:pt x="3435" y="51786"/>
                    </a:cubicBezTo>
                    <a:cubicBezTo>
                      <a:pt x="2706" y="53069"/>
                      <a:pt x="3259" y="55395"/>
                      <a:pt x="4718" y="55961"/>
                    </a:cubicBezTo>
                    <a:cubicBezTo>
                      <a:pt x="2857" y="55822"/>
                      <a:pt x="1134" y="53446"/>
                      <a:pt x="2215" y="51648"/>
                    </a:cubicBezTo>
                    <a:cubicBezTo>
                      <a:pt x="2364" y="51395"/>
                      <a:pt x="2155" y="51178"/>
                      <a:pt x="1934" y="51178"/>
                    </a:cubicBezTo>
                    <a:cubicBezTo>
                      <a:pt x="1836" y="51178"/>
                      <a:pt x="1735" y="51220"/>
                      <a:pt x="1662" y="51321"/>
                    </a:cubicBezTo>
                    <a:cubicBezTo>
                      <a:pt x="0" y="53652"/>
                      <a:pt x="2290" y="57064"/>
                      <a:pt x="4943" y="57064"/>
                    </a:cubicBezTo>
                    <a:cubicBezTo>
                      <a:pt x="5180" y="57064"/>
                      <a:pt x="5420" y="57037"/>
                      <a:pt x="5661" y="56979"/>
                    </a:cubicBezTo>
                    <a:cubicBezTo>
                      <a:pt x="5736" y="56967"/>
                      <a:pt x="5799" y="56942"/>
                      <a:pt x="5875" y="56929"/>
                    </a:cubicBezTo>
                    <a:cubicBezTo>
                      <a:pt x="6202" y="57784"/>
                      <a:pt x="6554" y="58639"/>
                      <a:pt x="6906" y="59482"/>
                    </a:cubicBezTo>
                    <a:cubicBezTo>
                      <a:pt x="7773" y="61531"/>
                      <a:pt x="8754" y="63531"/>
                      <a:pt x="9685" y="65555"/>
                    </a:cubicBezTo>
                    <a:cubicBezTo>
                      <a:pt x="9621" y="65570"/>
                      <a:pt x="9559" y="65577"/>
                      <a:pt x="9500" y="65577"/>
                    </a:cubicBezTo>
                    <a:cubicBezTo>
                      <a:pt x="8485" y="65577"/>
                      <a:pt x="8128" y="63539"/>
                      <a:pt x="8163" y="62827"/>
                    </a:cubicBezTo>
                    <a:cubicBezTo>
                      <a:pt x="8170" y="62636"/>
                      <a:pt x="8008" y="62529"/>
                      <a:pt x="7852" y="62529"/>
                    </a:cubicBezTo>
                    <a:cubicBezTo>
                      <a:pt x="7730" y="62529"/>
                      <a:pt x="7613" y="62595"/>
                      <a:pt x="7585" y="62739"/>
                    </a:cubicBezTo>
                    <a:cubicBezTo>
                      <a:pt x="7409" y="63782"/>
                      <a:pt x="7711" y="65581"/>
                      <a:pt x="8654" y="66297"/>
                    </a:cubicBezTo>
                    <a:cubicBezTo>
                      <a:pt x="7170" y="66159"/>
                      <a:pt x="6692" y="64235"/>
                      <a:pt x="6793" y="62827"/>
                    </a:cubicBezTo>
                    <a:cubicBezTo>
                      <a:pt x="6807" y="62624"/>
                      <a:pt x="6630" y="62510"/>
                      <a:pt x="6459" y="62510"/>
                    </a:cubicBezTo>
                    <a:cubicBezTo>
                      <a:pt x="6324" y="62510"/>
                      <a:pt x="6192" y="62582"/>
                      <a:pt x="6164" y="62739"/>
                    </a:cubicBezTo>
                    <a:cubicBezTo>
                      <a:pt x="5857" y="64689"/>
                      <a:pt x="6549" y="67439"/>
                      <a:pt x="8826" y="67439"/>
                    </a:cubicBezTo>
                    <a:cubicBezTo>
                      <a:pt x="8972" y="67439"/>
                      <a:pt x="9124" y="67427"/>
                      <a:pt x="9282" y="67404"/>
                    </a:cubicBezTo>
                    <a:cubicBezTo>
                      <a:pt x="9660" y="67354"/>
                      <a:pt x="10037" y="67266"/>
                      <a:pt x="10389" y="67152"/>
                    </a:cubicBezTo>
                    <a:cubicBezTo>
                      <a:pt x="10829" y="68158"/>
                      <a:pt x="11257" y="69177"/>
                      <a:pt x="11621" y="70208"/>
                    </a:cubicBezTo>
                    <a:cubicBezTo>
                      <a:pt x="12150" y="71642"/>
                      <a:pt x="12653" y="73088"/>
                      <a:pt x="13130" y="74546"/>
                    </a:cubicBezTo>
                    <a:cubicBezTo>
                      <a:pt x="12904" y="74458"/>
                      <a:pt x="12715" y="74307"/>
                      <a:pt x="12577" y="74106"/>
                    </a:cubicBezTo>
                    <a:cubicBezTo>
                      <a:pt x="12250" y="73616"/>
                      <a:pt x="12036" y="73063"/>
                      <a:pt x="11923" y="72484"/>
                    </a:cubicBezTo>
                    <a:cubicBezTo>
                      <a:pt x="11889" y="72332"/>
                      <a:pt x="11753" y="72261"/>
                      <a:pt x="11616" y="72261"/>
                    </a:cubicBezTo>
                    <a:cubicBezTo>
                      <a:pt x="11448" y="72261"/>
                      <a:pt x="11279" y="72370"/>
                      <a:pt x="11307" y="72572"/>
                    </a:cubicBezTo>
                    <a:cubicBezTo>
                      <a:pt x="11408" y="73364"/>
                      <a:pt x="11684" y="74282"/>
                      <a:pt x="12162" y="74898"/>
                    </a:cubicBezTo>
                    <a:cubicBezTo>
                      <a:pt x="11445" y="74383"/>
                      <a:pt x="10942" y="73490"/>
                      <a:pt x="11093" y="72560"/>
                    </a:cubicBezTo>
                    <a:cubicBezTo>
                      <a:pt x="11139" y="72361"/>
                      <a:pt x="10980" y="72232"/>
                      <a:pt x="10824" y="72232"/>
                    </a:cubicBezTo>
                    <a:cubicBezTo>
                      <a:pt x="10722" y="72232"/>
                      <a:pt x="10622" y="72285"/>
                      <a:pt x="10578" y="72409"/>
                    </a:cubicBezTo>
                    <a:cubicBezTo>
                      <a:pt x="9758" y="74416"/>
                      <a:pt x="11666" y="76399"/>
                      <a:pt x="13565" y="76399"/>
                    </a:cubicBezTo>
                    <a:cubicBezTo>
                      <a:pt x="13617" y="76399"/>
                      <a:pt x="13669" y="76398"/>
                      <a:pt x="13721" y="76395"/>
                    </a:cubicBezTo>
                    <a:cubicBezTo>
                      <a:pt x="14287" y="78243"/>
                      <a:pt x="14815" y="80104"/>
                      <a:pt x="15256" y="81978"/>
                    </a:cubicBezTo>
                    <a:cubicBezTo>
                      <a:pt x="15494" y="82984"/>
                      <a:pt x="15733" y="84015"/>
                      <a:pt x="15935" y="85071"/>
                    </a:cubicBezTo>
                    <a:cubicBezTo>
                      <a:pt x="15696" y="84971"/>
                      <a:pt x="15482" y="84833"/>
                      <a:pt x="15318" y="84644"/>
                    </a:cubicBezTo>
                    <a:cubicBezTo>
                      <a:pt x="14878" y="84116"/>
                      <a:pt x="14639" y="83449"/>
                      <a:pt x="14614" y="82770"/>
                    </a:cubicBezTo>
                    <a:cubicBezTo>
                      <a:pt x="14614" y="82579"/>
                      <a:pt x="14487" y="82487"/>
                      <a:pt x="14351" y="82487"/>
                    </a:cubicBezTo>
                    <a:cubicBezTo>
                      <a:pt x="14210" y="82487"/>
                      <a:pt x="14061" y="82585"/>
                      <a:pt x="14036" y="82770"/>
                    </a:cubicBezTo>
                    <a:cubicBezTo>
                      <a:pt x="13910" y="83751"/>
                      <a:pt x="14287" y="84983"/>
                      <a:pt x="15017" y="85650"/>
                    </a:cubicBezTo>
                    <a:cubicBezTo>
                      <a:pt x="13973" y="85248"/>
                      <a:pt x="13143" y="84053"/>
                      <a:pt x="13457" y="82934"/>
                    </a:cubicBezTo>
                    <a:cubicBezTo>
                      <a:pt x="13523" y="82728"/>
                      <a:pt x="13347" y="82577"/>
                      <a:pt x="13176" y="82577"/>
                    </a:cubicBezTo>
                    <a:cubicBezTo>
                      <a:pt x="13084" y="82577"/>
                      <a:pt x="12994" y="82620"/>
                      <a:pt x="12942" y="82720"/>
                    </a:cubicBezTo>
                    <a:cubicBezTo>
                      <a:pt x="12451" y="83688"/>
                      <a:pt x="12766" y="84757"/>
                      <a:pt x="13407" y="85587"/>
                    </a:cubicBezTo>
                    <a:cubicBezTo>
                      <a:pt x="14051" y="86435"/>
                      <a:pt x="14814" y="86871"/>
                      <a:pt x="15759" y="86871"/>
                    </a:cubicBezTo>
                    <a:cubicBezTo>
                      <a:pt x="15921" y="86871"/>
                      <a:pt x="16088" y="86858"/>
                      <a:pt x="16261" y="86832"/>
                    </a:cubicBezTo>
                    <a:cubicBezTo>
                      <a:pt x="16714" y="89573"/>
                      <a:pt x="16978" y="92415"/>
                      <a:pt x="16777" y="95156"/>
                    </a:cubicBezTo>
                    <a:lnTo>
                      <a:pt x="16664" y="94993"/>
                    </a:lnTo>
                    <a:cubicBezTo>
                      <a:pt x="16173" y="94201"/>
                      <a:pt x="16236" y="93056"/>
                      <a:pt x="16324" y="92164"/>
                    </a:cubicBezTo>
                    <a:cubicBezTo>
                      <a:pt x="16339" y="92006"/>
                      <a:pt x="16216" y="91925"/>
                      <a:pt x="16084" y="91925"/>
                    </a:cubicBezTo>
                    <a:cubicBezTo>
                      <a:pt x="15995" y="91925"/>
                      <a:pt x="15902" y="91962"/>
                      <a:pt x="15847" y="92038"/>
                    </a:cubicBezTo>
                    <a:cubicBezTo>
                      <a:pt x="15306" y="92843"/>
                      <a:pt x="15318" y="93924"/>
                      <a:pt x="15595" y="94855"/>
                    </a:cubicBezTo>
                    <a:cubicBezTo>
                      <a:pt x="15344" y="94440"/>
                      <a:pt x="15180" y="93987"/>
                      <a:pt x="15092" y="93509"/>
                    </a:cubicBezTo>
                    <a:cubicBezTo>
                      <a:pt x="15068" y="93411"/>
                      <a:pt x="15126" y="92362"/>
                      <a:pt x="15037" y="92362"/>
                    </a:cubicBezTo>
                    <a:cubicBezTo>
                      <a:pt x="15036" y="92362"/>
                      <a:pt x="15035" y="92362"/>
                      <a:pt x="15034" y="92363"/>
                    </a:cubicBezTo>
                    <a:lnTo>
                      <a:pt x="15034" y="92363"/>
                    </a:lnTo>
                    <a:cubicBezTo>
                      <a:pt x="15120" y="92323"/>
                      <a:pt x="15193" y="92225"/>
                      <a:pt x="15205" y="92126"/>
                    </a:cubicBezTo>
                    <a:lnTo>
                      <a:pt x="15205" y="92076"/>
                    </a:lnTo>
                    <a:cubicBezTo>
                      <a:pt x="15205" y="91843"/>
                      <a:pt x="15023" y="91726"/>
                      <a:pt x="14837" y="91726"/>
                    </a:cubicBezTo>
                    <a:cubicBezTo>
                      <a:pt x="14680" y="91726"/>
                      <a:pt x="14521" y="91809"/>
                      <a:pt x="14463" y="91975"/>
                    </a:cubicBezTo>
                    <a:cubicBezTo>
                      <a:pt x="13822" y="93761"/>
                      <a:pt x="14790" y="96213"/>
                      <a:pt x="16626" y="96779"/>
                    </a:cubicBezTo>
                    <a:cubicBezTo>
                      <a:pt x="16425" y="98137"/>
                      <a:pt x="16073" y="99470"/>
                      <a:pt x="15582" y="100765"/>
                    </a:cubicBezTo>
                    <a:cubicBezTo>
                      <a:pt x="15483" y="101006"/>
                      <a:pt x="15708" y="101192"/>
                      <a:pt x="15922" y="101192"/>
                    </a:cubicBezTo>
                    <a:cubicBezTo>
                      <a:pt x="16032" y="101192"/>
                      <a:pt x="16139" y="101144"/>
                      <a:pt x="16199" y="101029"/>
                    </a:cubicBezTo>
                    <a:cubicBezTo>
                      <a:pt x="16853" y="99721"/>
                      <a:pt x="17318" y="98325"/>
                      <a:pt x="17594" y="96879"/>
                    </a:cubicBezTo>
                    <a:cubicBezTo>
                      <a:pt x="19418" y="96728"/>
                      <a:pt x="21794" y="94679"/>
                      <a:pt x="20851" y="92730"/>
                    </a:cubicBezTo>
                    <a:cubicBezTo>
                      <a:pt x="20795" y="92635"/>
                      <a:pt x="20700" y="92588"/>
                      <a:pt x="20606" y="92588"/>
                    </a:cubicBezTo>
                    <a:cubicBezTo>
                      <a:pt x="20512" y="92588"/>
                      <a:pt x="20417" y="92635"/>
                      <a:pt x="20361" y="92730"/>
                    </a:cubicBezTo>
                    <a:cubicBezTo>
                      <a:pt x="19971" y="93358"/>
                      <a:pt x="19858" y="94100"/>
                      <a:pt x="19455" y="94741"/>
                    </a:cubicBezTo>
                    <a:cubicBezTo>
                      <a:pt x="19267" y="95056"/>
                      <a:pt x="19003" y="95320"/>
                      <a:pt x="18701" y="95521"/>
                    </a:cubicBezTo>
                    <a:cubicBezTo>
                      <a:pt x="18827" y="95257"/>
                      <a:pt x="18953" y="94980"/>
                      <a:pt x="19041" y="94704"/>
                    </a:cubicBezTo>
                    <a:cubicBezTo>
                      <a:pt x="19292" y="94025"/>
                      <a:pt x="19594" y="92968"/>
                      <a:pt x="19179" y="92302"/>
                    </a:cubicBezTo>
                    <a:cubicBezTo>
                      <a:pt x="19122" y="92214"/>
                      <a:pt x="19034" y="92170"/>
                      <a:pt x="18948" y="92170"/>
                    </a:cubicBezTo>
                    <a:cubicBezTo>
                      <a:pt x="18861" y="92170"/>
                      <a:pt x="18776" y="92214"/>
                      <a:pt x="18726" y="92302"/>
                    </a:cubicBezTo>
                    <a:cubicBezTo>
                      <a:pt x="18261" y="92968"/>
                      <a:pt x="18160" y="93824"/>
                      <a:pt x="17896" y="94603"/>
                    </a:cubicBezTo>
                    <a:cubicBezTo>
                      <a:pt x="18110" y="91912"/>
                      <a:pt x="17858" y="89095"/>
                      <a:pt x="17406" y="86379"/>
                    </a:cubicBezTo>
                    <a:cubicBezTo>
                      <a:pt x="18978" y="85323"/>
                      <a:pt x="20197" y="82645"/>
                      <a:pt x="18198" y="81576"/>
                    </a:cubicBezTo>
                    <a:cubicBezTo>
                      <a:pt x="18160" y="81556"/>
                      <a:pt x="18121" y="81547"/>
                      <a:pt x="18083" y="81547"/>
                    </a:cubicBezTo>
                    <a:cubicBezTo>
                      <a:pt x="17930" y="81547"/>
                      <a:pt x="17793" y="81694"/>
                      <a:pt x="17833" y="81865"/>
                    </a:cubicBezTo>
                    <a:cubicBezTo>
                      <a:pt x="17947" y="82557"/>
                      <a:pt x="18135" y="83173"/>
                      <a:pt x="17984" y="83877"/>
                    </a:cubicBezTo>
                    <a:cubicBezTo>
                      <a:pt x="17947" y="84015"/>
                      <a:pt x="17896" y="84166"/>
                      <a:pt x="17821" y="84304"/>
                    </a:cubicBezTo>
                    <a:cubicBezTo>
                      <a:pt x="17871" y="83361"/>
                      <a:pt x="17506" y="82330"/>
                      <a:pt x="16865" y="81978"/>
                    </a:cubicBezTo>
                    <a:cubicBezTo>
                      <a:pt x="16830" y="81956"/>
                      <a:pt x="16792" y="81945"/>
                      <a:pt x="16755" y="81945"/>
                    </a:cubicBezTo>
                    <a:cubicBezTo>
                      <a:pt x="16648" y="81945"/>
                      <a:pt x="16551" y="82032"/>
                      <a:pt x="16551" y="82154"/>
                    </a:cubicBezTo>
                    <a:lnTo>
                      <a:pt x="16551" y="82204"/>
                    </a:lnTo>
                    <a:cubicBezTo>
                      <a:pt x="16438" y="81701"/>
                      <a:pt x="16312" y="81186"/>
                      <a:pt x="16199" y="80695"/>
                    </a:cubicBezTo>
                    <a:cubicBezTo>
                      <a:pt x="15821" y="79124"/>
                      <a:pt x="15381" y="77577"/>
                      <a:pt x="14903" y="76030"/>
                    </a:cubicBezTo>
                    <a:cubicBezTo>
                      <a:pt x="14966" y="75980"/>
                      <a:pt x="15029" y="75942"/>
                      <a:pt x="15092" y="75892"/>
                    </a:cubicBezTo>
                    <a:cubicBezTo>
                      <a:pt x="16576" y="74760"/>
                      <a:pt x="17154" y="70736"/>
                      <a:pt x="15054" y="69931"/>
                    </a:cubicBezTo>
                    <a:cubicBezTo>
                      <a:pt x="15034" y="69921"/>
                      <a:pt x="15014" y="69917"/>
                      <a:pt x="14995" y="69917"/>
                    </a:cubicBezTo>
                    <a:cubicBezTo>
                      <a:pt x="14896" y="69917"/>
                      <a:pt x="14819" y="70040"/>
                      <a:pt x="14841" y="70145"/>
                    </a:cubicBezTo>
                    <a:cubicBezTo>
                      <a:pt x="15067" y="71113"/>
                      <a:pt x="15356" y="71943"/>
                      <a:pt x="15344" y="72811"/>
                    </a:cubicBezTo>
                    <a:cubicBezTo>
                      <a:pt x="15344" y="72773"/>
                      <a:pt x="15331" y="72723"/>
                      <a:pt x="15318" y="72673"/>
                    </a:cubicBezTo>
                    <a:cubicBezTo>
                      <a:pt x="15193" y="72006"/>
                      <a:pt x="14803" y="70623"/>
                      <a:pt x="13960" y="70585"/>
                    </a:cubicBezTo>
                    <a:cubicBezTo>
                      <a:pt x="13872" y="70585"/>
                      <a:pt x="13784" y="70648"/>
                      <a:pt x="13759" y="70736"/>
                    </a:cubicBezTo>
                    <a:cubicBezTo>
                      <a:pt x="13621" y="71214"/>
                      <a:pt x="13973" y="71767"/>
                      <a:pt x="14099" y="72207"/>
                    </a:cubicBezTo>
                    <a:cubicBezTo>
                      <a:pt x="14262" y="72736"/>
                      <a:pt x="14375" y="73352"/>
                      <a:pt x="14212" y="73892"/>
                    </a:cubicBezTo>
                    <a:cubicBezTo>
                      <a:pt x="13659" y="72233"/>
                      <a:pt x="13067" y="70585"/>
                      <a:pt x="12464" y="68951"/>
                    </a:cubicBezTo>
                    <a:cubicBezTo>
                      <a:pt x="12175" y="68158"/>
                      <a:pt x="11860" y="67391"/>
                      <a:pt x="11521" y="66624"/>
                    </a:cubicBezTo>
                    <a:cubicBezTo>
                      <a:pt x="12024" y="66297"/>
                      <a:pt x="12464" y="65870"/>
                      <a:pt x="12778" y="65354"/>
                    </a:cubicBezTo>
                    <a:cubicBezTo>
                      <a:pt x="13545" y="64134"/>
                      <a:pt x="13218" y="62298"/>
                      <a:pt x="11961" y="61594"/>
                    </a:cubicBezTo>
                    <a:cubicBezTo>
                      <a:pt x="11931" y="61576"/>
                      <a:pt x="11899" y="61568"/>
                      <a:pt x="11868" y="61568"/>
                    </a:cubicBezTo>
                    <a:cubicBezTo>
                      <a:pt x="11768" y="61568"/>
                      <a:pt x="11675" y="61652"/>
                      <a:pt x="11684" y="61758"/>
                    </a:cubicBezTo>
                    <a:cubicBezTo>
                      <a:pt x="11760" y="62739"/>
                      <a:pt x="12175" y="63644"/>
                      <a:pt x="11810" y="64587"/>
                    </a:cubicBezTo>
                    <a:cubicBezTo>
                      <a:pt x="11848" y="64373"/>
                      <a:pt x="11860" y="64147"/>
                      <a:pt x="11848" y="63933"/>
                    </a:cubicBezTo>
                    <a:cubicBezTo>
                      <a:pt x="11785" y="63078"/>
                      <a:pt x="11043" y="61645"/>
                      <a:pt x="10112" y="61569"/>
                    </a:cubicBezTo>
                    <a:cubicBezTo>
                      <a:pt x="10107" y="61569"/>
                      <a:pt x="10102" y="61568"/>
                      <a:pt x="10097" y="61568"/>
                    </a:cubicBezTo>
                    <a:cubicBezTo>
                      <a:pt x="9981" y="61568"/>
                      <a:pt x="9924" y="61700"/>
                      <a:pt x="9936" y="61808"/>
                    </a:cubicBezTo>
                    <a:cubicBezTo>
                      <a:pt x="10087" y="62713"/>
                      <a:pt x="10980" y="63908"/>
                      <a:pt x="10666" y="64763"/>
                    </a:cubicBezTo>
                    <a:cubicBezTo>
                      <a:pt x="9748" y="62789"/>
                      <a:pt x="8779" y="60852"/>
                      <a:pt x="7912" y="58866"/>
                    </a:cubicBezTo>
                    <a:cubicBezTo>
                      <a:pt x="7547" y="58061"/>
                      <a:pt x="7220" y="57231"/>
                      <a:pt x="6906" y="56401"/>
                    </a:cubicBezTo>
                    <a:cubicBezTo>
                      <a:pt x="7610" y="55898"/>
                      <a:pt x="8163" y="55194"/>
                      <a:pt x="8490" y="54389"/>
                    </a:cubicBezTo>
                    <a:cubicBezTo>
                      <a:pt x="8956" y="53333"/>
                      <a:pt x="9169" y="51622"/>
                      <a:pt x="8050" y="50918"/>
                    </a:cubicBezTo>
                    <a:cubicBezTo>
                      <a:pt x="8021" y="50906"/>
                      <a:pt x="7991" y="50901"/>
                      <a:pt x="7962" y="50901"/>
                    </a:cubicBezTo>
                    <a:cubicBezTo>
                      <a:pt x="7838" y="50901"/>
                      <a:pt x="7723" y="51000"/>
                      <a:pt x="7723" y="51132"/>
                    </a:cubicBezTo>
                    <a:cubicBezTo>
                      <a:pt x="7635" y="51899"/>
                      <a:pt x="7799" y="52641"/>
                      <a:pt x="7635" y="53421"/>
                    </a:cubicBezTo>
                    <a:cubicBezTo>
                      <a:pt x="7522" y="53899"/>
                      <a:pt x="7308" y="54351"/>
                      <a:pt x="7006" y="54741"/>
                    </a:cubicBezTo>
                    <a:cubicBezTo>
                      <a:pt x="7069" y="54628"/>
                      <a:pt x="7120" y="54502"/>
                      <a:pt x="7157" y="54376"/>
                    </a:cubicBezTo>
                    <a:cubicBezTo>
                      <a:pt x="7648" y="53119"/>
                      <a:pt x="7220" y="51912"/>
                      <a:pt x="6265" y="51069"/>
                    </a:cubicBezTo>
                    <a:cubicBezTo>
                      <a:pt x="6222" y="51030"/>
                      <a:pt x="6172" y="51013"/>
                      <a:pt x="6123" y="51013"/>
                    </a:cubicBezTo>
                    <a:cubicBezTo>
                      <a:pt x="5997" y="51013"/>
                      <a:pt x="5880" y="51126"/>
                      <a:pt x="5925" y="51270"/>
                    </a:cubicBezTo>
                    <a:cubicBezTo>
                      <a:pt x="6126" y="52025"/>
                      <a:pt x="6227" y="52805"/>
                      <a:pt x="6214" y="53584"/>
                    </a:cubicBezTo>
                    <a:cubicBezTo>
                      <a:pt x="6202" y="53735"/>
                      <a:pt x="6176" y="53886"/>
                      <a:pt x="6126" y="54024"/>
                    </a:cubicBezTo>
                    <a:cubicBezTo>
                      <a:pt x="5485" y="51924"/>
                      <a:pt x="5145" y="49749"/>
                      <a:pt x="5108" y="47548"/>
                    </a:cubicBezTo>
                    <a:cubicBezTo>
                      <a:pt x="5095" y="46467"/>
                      <a:pt x="5183" y="45373"/>
                      <a:pt x="5359" y="44291"/>
                    </a:cubicBezTo>
                    <a:cubicBezTo>
                      <a:pt x="7484" y="44241"/>
                      <a:pt x="9899" y="42506"/>
                      <a:pt x="9132" y="40318"/>
                    </a:cubicBezTo>
                    <a:cubicBezTo>
                      <a:pt x="9081" y="40173"/>
                      <a:pt x="8942" y="40082"/>
                      <a:pt x="8807" y="40082"/>
                    </a:cubicBezTo>
                    <a:cubicBezTo>
                      <a:pt x="8708" y="40082"/>
                      <a:pt x="8612" y="40131"/>
                      <a:pt x="8553" y="40242"/>
                    </a:cubicBezTo>
                    <a:cubicBezTo>
                      <a:pt x="8113" y="41060"/>
                      <a:pt x="7862" y="41864"/>
                      <a:pt x="7170" y="42506"/>
                    </a:cubicBezTo>
                    <a:cubicBezTo>
                      <a:pt x="6893" y="42757"/>
                      <a:pt x="6579" y="42946"/>
                      <a:pt x="6227" y="43059"/>
                    </a:cubicBezTo>
                    <a:cubicBezTo>
                      <a:pt x="6503" y="42858"/>
                      <a:pt x="6742" y="42594"/>
                      <a:pt x="6944" y="42305"/>
                    </a:cubicBezTo>
                    <a:cubicBezTo>
                      <a:pt x="7459" y="41588"/>
                      <a:pt x="8012" y="40305"/>
                      <a:pt x="7484" y="39463"/>
                    </a:cubicBezTo>
                    <a:cubicBezTo>
                      <a:pt x="7434" y="39375"/>
                      <a:pt x="7343" y="39331"/>
                      <a:pt x="7250" y="39331"/>
                    </a:cubicBezTo>
                    <a:cubicBezTo>
                      <a:pt x="7157" y="39331"/>
                      <a:pt x="7063" y="39375"/>
                      <a:pt x="7006" y="39463"/>
                    </a:cubicBezTo>
                    <a:cubicBezTo>
                      <a:pt x="6591" y="40054"/>
                      <a:pt x="6415" y="41311"/>
                      <a:pt x="5862" y="41978"/>
                    </a:cubicBezTo>
                    <a:cubicBezTo>
                      <a:pt x="6365" y="40179"/>
                      <a:pt x="7057" y="38444"/>
                      <a:pt x="7950" y="36797"/>
                    </a:cubicBezTo>
                    <a:cubicBezTo>
                      <a:pt x="8100" y="36495"/>
                      <a:pt x="8276" y="36193"/>
                      <a:pt x="8453" y="35904"/>
                    </a:cubicBezTo>
                    <a:cubicBezTo>
                      <a:pt x="8914" y="36121"/>
                      <a:pt x="9422" y="36221"/>
                      <a:pt x="9934" y="36221"/>
                    </a:cubicBezTo>
                    <a:cubicBezTo>
                      <a:pt x="10607" y="36221"/>
                      <a:pt x="11287" y="36048"/>
                      <a:pt x="11873" y="35741"/>
                    </a:cubicBezTo>
                    <a:cubicBezTo>
                      <a:pt x="13005" y="35137"/>
                      <a:pt x="14463" y="33993"/>
                      <a:pt x="14111" y="32534"/>
                    </a:cubicBezTo>
                    <a:cubicBezTo>
                      <a:pt x="14077" y="32365"/>
                      <a:pt x="13950" y="32291"/>
                      <a:pt x="13815" y="32291"/>
                    </a:cubicBezTo>
                    <a:cubicBezTo>
                      <a:pt x="13699" y="32291"/>
                      <a:pt x="13578" y="32347"/>
                      <a:pt x="13508" y="32446"/>
                    </a:cubicBezTo>
                    <a:cubicBezTo>
                      <a:pt x="12753" y="33490"/>
                      <a:pt x="11999" y="34445"/>
                      <a:pt x="10879" y="34898"/>
                    </a:cubicBezTo>
                    <a:cubicBezTo>
                      <a:pt x="11596" y="34307"/>
                      <a:pt x="12288" y="33314"/>
                      <a:pt x="12099" y="32446"/>
                    </a:cubicBezTo>
                    <a:cubicBezTo>
                      <a:pt x="12063" y="32293"/>
                      <a:pt x="11930" y="32198"/>
                      <a:pt x="11789" y="32198"/>
                    </a:cubicBezTo>
                    <a:cubicBezTo>
                      <a:pt x="11732" y="32198"/>
                      <a:pt x="11675" y="32213"/>
                      <a:pt x="11621" y="32245"/>
                    </a:cubicBezTo>
                    <a:cubicBezTo>
                      <a:pt x="10804" y="32823"/>
                      <a:pt x="10402" y="34294"/>
                      <a:pt x="9383" y="34508"/>
                    </a:cubicBezTo>
                    <a:cubicBezTo>
                      <a:pt x="11106" y="32069"/>
                      <a:pt x="13281" y="29944"/>
                      <a:pt x="15356" y="27768"/>
                    </a:cubicBezTo>
                    <a:cubicBezTo>
                      <a:pt x="15630" y="27842"/>
                      <a:pt x="15920" y="27875"/>
                      <a:pt x="16213" y="27875"/>
                    </a:cubicBezTo>
                    <a:cubicBezTo>
                      <a:pt x="16863" y="27875"/>
                      <a:pt x="17527" y="27713"/>
                      <a:pt x="18047" y="27479"/>
                    </a:cubicBezTo>
                    <a:cubicBezTo>
                      <a:pt x="19481" y="26838"/>
                      <a:pt x="21078" y="25291"/>
                      <a:pt x="21379" y="23681"/>
                    </a:cubicBezTo>
                    <a:cubicBezTo>
                      <a:pt x="21452" y="23419"/>
                      <a:pt x="21244" y="23215"/>
                      <a:pt x="21024" y="23215"/>
                    </a:cubicBezTo>
                    <a:cubicBezTo>
                      <a:pt x="20938" y="23215"/>
                      <a:pt x="20850" y="23246"/>
                      <a:pt x="20776" y="23317"/>
                    </a:cubicBezTo>
                    <a:cubicBezTo>
                      <a:pt x="20122" y="23845"/>
                      <a:pt x="19682" y="24650"/>
                      <a:pt x="19129" y="25278"/>
                    </a:cubicBezTo>
                    <a:cubicBezTo>
                      <a:pt x="18688" y="25794"/>
                      <a:pt x="18123" y="26209"/>
                      <a:pt x="17494" y="26485"/>
                    </a:cubicBezTo>
                    <a:cubicBezTo>
                      <a:pt x="18185" y="25869"/>
                      <a:pt x="19267" y="24863"/>
                      <a:pt x="19141" y="23845"/>
                    </a:cubicBezTo>
                    <a:cubicBezTo>
                      <a:pt x="19129" y="23732"/>
                      <a:pt x="19066" y="23644"/>
                      <a:pt x="18965" y="23593"/>
                    </a:cubicBezTo>
                    <a:cubicBezTo>
                      <a:pt x="19468" y="22914"/>
                      <a:pt x="19933" y="22197"/>
                      <a:pt x="20361" y="21468"/>
                    </a:cubicBezTo>
                    <a:cubicBezTo>
                      <a:pt x="20864" y="20588"/>
                      <a:pt x="21279" y="19657"/>
                      <a:pt x="21581" y="18689"/>
                    </a:cubicBezTo>
                    <a:cubicBezTo>
                      <a:pt x="21669" y="18677"/>
                      <a:pt x="21757" y="18664"/>
                      <a:pt x="21832" y="18651"/>
                    </a:cubicBezTo>
                    <a:cubicBezTo>
                      <a:pt x="23668" y="18211"/>
                      <a:pt x="25718" y="15256"/>
                      <a:pt x="24184" y="13559"/>
                    </a:cubicBezTo>
                    <a:cubicBezTo>
                      <a:pt x="24133" y="13507"/>
                      <a:pt x="24069" y="13484"/>
                      <a:pt x="24008" y="13484"/>
                    </a:cubicBezTo>
                    <a:cubicBezTo>
                      <a:pt x="23902" y="13484"/>
                      <a:pt x="23800" y="13553"/>
                      <a:pt x="23769" y="13672"/>
                    </a:cubicBezTo>
                    <a:cubicBezTo>
                      <a:pt x="23618" y="14300"/>
                      <a:pt x="23643" y="14967"/>
                      <a:pt x="23479" y="15608"/>
                    </a:cubicBezTo>
                    <a:cubicBezTo>
                      <a:pt x="23354" y="16048"/>
                      <a:pt x="23127" y="16451"/>
                      <a:pt x="22813" y="16790"/>
                    </a:cubicBezTo>
                    <a:cubicBezTo>
                      <a:pt x="22863" y="16677"/>
                      <a:pt x="22914" y="16577"/>
                      <a:pt x="22951" y="16463"/>
                    </a:cubicBezTo>
                    <a:cubicBezTo>
                      <a:pt x="23316" y="15483"/>
                      <a:pt x="23014" y="14300"/>
                      <a:pt x="22373" y="13533"/>
                    </a:cubicBezTo>
                    <a:cubicBezTo>
                      <a:pt x="22360" y="13508"/>
                      <a:pt x="22335" y="13496"/>
                      <a:pt x="22323" y="13483"/>
                    </a:cubicBezTo>
                    <a:cubicBezTo>
                      <a:pt x="22297" y="12716"/>
                      <a:pt x="22235" y="11962"/>
                      <a:pt x="22121" y="11207"/>
                    </a:cubicBezTo>
                    <a:cubicBezTo>
                      <a:pt x="22071" y="10930"/>
                      <a:pt x="22033" y="10654"/>
                      <a:pt x="21983" y="10365"/>
                    </a:cubicBezTo>
                    <a:cubicBezTo>
                      <a:pt x="22448" y="9962"/>
                      <a:pt x="22826" y="9472"/>
                      <a:pt x="23102" y="8918"/>
                    </a:cubicBezTo>
                    <a:cubicBezTo>
                      <a:pt x="23429" y="8239"/>
                      <a:pt x="23693" y="6995"/>
                      <a:pt x="22901" y="6529"/>
                    </a:cubicBezTo>
                    <a:cubicBezTo>
                      <a:pt x="22868" y="6513"/>
                      <a:pt x="22832" y="6505"/>
                      <a:pt x="22797" y="6505"/>
                    </a:cubicBezTo>
                    <a:cubicBezTo>
                      <a:pt x="22698" y="6505"/>
                      <a:pt x="22602" y="6566"/>
                      <a:pt x="22574" y="6668"/>
                    </a:cubicBezTo>
                    <a:cubicBezTo>
                      <a:pt x="22436" y="7145"/>
                      <a:pt x="22436" y="7636"/>
                      <a:pt x="22285" y="8101"/>
                    </a:cubicBezTo>
                    <a:cubicBezTo>
                      <a:pt x="22172" y="8466"/>
                      <a:pt x="21983" y="8805"/>
                      <a:pt x="21732" y="9095"/>
                    </a:cubicBezTo>
                    <a:lnTo>
                      <a:pt x="21669" y="8805"/>
                    </a:lnTo>
                    <a:cubicBezTo>
                      <a:pt x="21782" y="8503"/>
                      <a:pt x="21870" y="8189"/>
                      <a:pt x="21933" y="7862"/>
                    </a:cubicBezTo>
                    <a:cubicBezTo>
                      <a:pt x="22033" y="7246"/>
                      <a:pt x="22209" y="5687"/>
                      <a:pt x="21392" y="5460"/>
                    </a:cubicBezTo>
                    <a:cubicBezTo>
                      <a:pt x="21365" y="5453"/>
                      <a:pt x="21337" y="5449"/>
                      <a:pt x="21311" y="5449"/>
                    </a:cubicBezTo>
                    <a:cubicBezTo>
                      <a:pt x="21202" y="5449"/>
                      <a:pt x="21100" y="5508"/>
                      <a:pt x="21040" y="5599"/>
                    </a:cubicBezTo>
                    <a:cubicBezTo>
                      <a:pt x="20927" y="5825"/>
                      <a:pt x="20876" y="6064"/>
                      <a:pt x="20902" y="6315"/>
                    </a:cubicBezTo>
                    <a:cubicBezTo>
                      <a:pt x="20562" y="5448"/>
                      <a:pt x="20097" y="4643"/>
                      <a:pt x="19518" y="3914"/>
                    </a:cubicBezTo>
                    <a:cubicBezTo>
                      <a:pt x="19896" y="3511"/>
                      <a:pt x="20135" y="3008"/>
                      <a:pt x="20223" y="2468"/>
                    </a:cubicBezTo>
                    <a:cubicBezTo>
                      <a:pt x="20348" y="1713"/>
                      <a:pt x="20097" y="657"/>
                      <a:pt x="19217" y="531"/>
                    </a:cubicBezTo>
                    <a:cubicBezTo>
                      <a:pt x="19195" y="528"/>
                      <a:pt x="19174" y="526"/>
                      <a:pt x="19152" y="526"/>
                    </a:cubicBezTo>
                    <a:cubicBezTo>
                      <a:pt x="18922" y="526"/>
                      <a:pt x="18707" y="707"/>
                      <a:pt x="18776" y="971"/>
                    </a:cubicBezTo>
                    <a:cubicBezTo>
                      <a:pt x="18902" y="1386"/>
                      <a:pt x="19141" y="1726"/>
                      <a:pt x="19141" y="2166"/>
                    </a:cubicBezTo>
                    <a:lnTo>
                      <a:pt x="19141" y="2241"/>
                    </a:lnTo>
                    <a:cubicBezTo>
                      <a:pt x="18864" y="1449"/>
                      <a:pt x="18273" y="820"/>
                      <a:pt x="17783" y="166"/>
                    </a:cubicBezTo>
                    <a:cubicBezTo>
                      <a:pt x="17697" y="49"/>
                      <a:pt x="17581" y="0"/>
                      <a:pt x="174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7"/>
            <p:cNvGrpSpPr/>
            <p:nvPr/>
          </p:nvGrpSpPr>
          <p:grpSpPr>
            <a:xfrm flipH="1">
              <a:off x="-1471050" y="4191250"/>
              <a:ext cx="3141100" cy="2187600"/>
              <a:chOff x="11086825" y="3958600"/>
              <a:chExt cx="3141100" cy="2187600"/>
            </a:xfrm>
          </p:grpSpPr>
          <p:sp>
            <p:nvSpPr>
              <p:cNvPr id="363" name="Google Shape;363;p17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0" name="Google Shape;37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3" name="Google Shape;373;p18"/>
          <p:cNvSpPr txBox="1"/>
          <p:nvPr>
            <p:ph idx="1" type="subTitle"/>
          </p:nvPr>
        </p:nvSpPr>
        <p:spPr>
          <a:xfrm>
            <a:off x="6028501" y="3494006"/>
            <a:ext cx="2395500" cy="11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4" name="Google Shape;374;p18"/>
          <p:cNvSpPr txBox="1"/>
          <p:nvPr>
            <p:ph idx="2" type="subTitle"/>
          </p:nvPr>
        </p:nvSpPr>
        <p:spPr>
          <a:xfrm>
            <a:off x="3374246" y="3494003"/>
            <a:ext cx="2395500" cy="11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5" name="Google Shape;375;p18"/>
          <p:cNvSpPr txBox="1"/>
          <p:nvPr>
            <p:ph idx="3" type="subTitle"/>
          </p:nvPr>
        </p:nvSpPr>
        <p:spPr>
          <a:xfrm>
            <a:off x="722875" y="3494000"/>
            <a:ext cx="2395500" cy="111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6" name="Google Shape;376;p18"/>
          <p:cNvSpPr txBox="1"/>
          <p:nvPr>
            <p:ph idx="4" type="subTitle"/>
          </p:nvPr>
        </p:nvSpPr>
        <p:spPr>
          <a:xfrm>
            <a:off x="6025633" y="2440900"/>
            <a:ext cx="23955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" name="Google Shape;377;p18"/>
          <p:cNvSpPr txBox="1"/>
          <p:nvPr>
            <p:ph idx="5" type="subTitle"/>
          </p:nvPr>
        </p:nvSpPr>
        <p:spPr>
          <a:xfrm>
            <a:off x="3371374" y="2440909"/>
            <a:ext cx="23955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8" name="Google Shape;378;p18"/>
          <p:cNvSpPr txBox="1"/>
          <p:nvPr>
            <p:ph idx="6" type="subTitle"/>
          </p:nvPr>
        </p:nvSpPr>
        <p:spPr>
          <a:xfrm>
            <a:off x="720000" y="2440918"/>
            <a:ext cx="23955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9" name="Google Shape;379;p18"/>
          <p:cNvSpPr/>
          <p:nvPr/>
        </p:nvSpPr>
        <p:spPr>
          <a:xfrm rot="10800000">
            <a:off x="-486037" y="-433537"/>
            <a:ext cx="831400" cy="813325"/>
          </a:xfrm>
          <a:custGeom>
            <a:rect b="b" l="l" r="r" t="t"/>
            <a:pathLst>
              <a:path extrusionOk="0" h="32533" w="33256">
                <a:moveTo>
                  <a:pt x="16614" y="1"/>
                </a:moveTo>
                <a:cubicBezTo>
                  <a:pt x="16392" y="1"/>
                  <a:pt x="16169" y="5"/>
                  <a:pt x="15945" y="14"/>
                </a:cubicBezTo>
                <a:cubicBezTo>
                  <a:pt x="6969" y="377"/>
                  <a:pt x="0" y="7959"/>
                  <a:pt x="363" y="16962"/>
                </a:cubicBezTo>
                <a:cubicBezTo>
                  <a:pt x="715" y="25698"/>
                  <a:pt x="7906" y="32532"/>
                  <a:pt x="16591" y="32532"/>
                </a:cubicBezTo>
                <a:cubicBezTo>
                  <a:pt x="16830" y="32532"/>
                  <a:pt x="17070" y="32527"/>
                  <a:pt x="17311" y="32517"/>
                </a:cubicBezTo>
                <a:cubicBezTo>
                  <a:pt x="26287" y="32154"/>
                  <a:pt x="33256" y="24572"/>
                  <a:pt x="32865" y="15597"/>
                </a:cubicBezTo>
                <a:cubicBezTo>
                  <a:pt x="32512" y="6845"/>
                  <a:pt x="25295" y="1"/>
                  <a:pt x="166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18"/>
          <p:cNvGrpSpPr/>
          <p:nvPr/>
        </p:nvGrpSpPr>
        <p:grpSpPr>
          <a:xfrm>
            <a:off x="-2071733" y="-914617"/>
            <a:ext cx="11790783" cy="9033926"/>
            <a:chOff x="-2071733" y="-914617"/>
            <a:chExt cx="11790783" cy="9033926"/>
          </a:xfrm>
        </p:grpSpPr>
        <p:sp>
          <p:nvSpPr>
            <p:cNvPr id="381" name="Google Shape;381;p18"/>
            <p:cNvSpPr/>
            <p:nvPr/>
          </p:nvSpPr>
          <p:spPr>
            <a:xfrm rot="10800000">
              <a:off x="8603838" y="477472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 flipH="1">
              <a:off x="8309011" y="42016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 rot="6256674">
              <a:off x="-487846" y="-1985814"/>
              <a:ext cx="835038" cy="3917889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 rot="10800000">
              <a:off x="7342500" y="-443462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5" name="Google Shape;385;p18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386" name="Google Shape;386;p18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5" name="Google Shape;395;p18"/>
            <p:cNvSpPr/>
            <p:nvPr/>
          </p:nvSpPr>
          <p:spPr>
            <a:xfrm>
              <a:off x="8603838" y="101771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" name="Google Shape;399;p19"/>
          <p:cNvSpPr txBox="1"/>
          <p:nvPr>
            <p:ph idx="1" type="subTitle"/>
          </p:nvPr>
        </p:nvSpPr>
        <p:spPr>
          <a:xfrm>
            <a:off x="808450" y="2944048"/>
            <a:ext cx="2252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19"/>
          <p:cNvSpPr txBox="1"/>
          <p:nvPr>
            <p:ph idx="2" type="subTitle"/>
          </p:nvPr>
        </p:nvSpPr>
        <p:spPr>
          <a:xfrm>
            <a:off x="3445689" y="2944048"/>
            <a:ext cx="2252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1" name="Google Shape;401;p19"/>
          <p:cNvSpPr txBox="1"/>
          <p:nvPr>
            <p:ph idx="3" type="subTitle"/>
          </p:nvPr>
        </p:nvSpPr>
        <p:spPr>
          <a:xfrm>
            <a:off x="6082934" y="2944048"/>
            <a:ext cx="22527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p19"/>
          <p:cNvSpPr txBox="1"/>
          <p:nvPr>
            <p:ph idx="4" type="subTitle"/>
          </p:nvPr>
        </p:nvSpPr>
        <p:spPr>
          <a:xfrm>
            <a:off x="808450" y="2416350"/>
            <a:ext cx="2252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5" type="subTitle"/>
          </p:nvPr>
        </p:nvSpPr>
        <p:spPr>
          <a:xfrm>
            <a:off x="3445692" y="2416350"/>
            <a:ext cx="2252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6" type="subTitle"/>
          </p:nvPr>
        </p:nvSpPr>
        <p:spPr>
          <a:xfrm>
            <a:off x="6082934" y="2416350"/>
            <a:ext cx="2252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grpSp>
        <p:nvGrpSpPr>
          <p:cNvPr id="405" name="Google Shape;405;p19"/>
          <p:cNvGrpSpPr/>
          <p:nvPr/>
        </p:nvGrpSpPr>
        <p:grpSpPr>
          <a:xfrm>
            <a:off x="-638262" y="-3022087"/>
            <a:ext cx="10553038" cy="11598597"/>
            <a:chOff x="-638262" y="-3022087"/>
            <a:chExt cx="10553038" cy="11598597"/>
          </a:xfrm>
        </p:grpSpPr>
        <p:sp>
          <p:nvSpPr>
            <p:cNvPr id="406" name="Google Shape;406;p19"/>
            <p:cNvSpPr/>
            <p:nvPr/>
          </p:nvSpPr>
          <p:spPr>
            <a:xfrm rot="10800000">
              <a:off x="8666913" y="477472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 flipH="1">
              <a:off x="8309011" y="46588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 rot="10800000">
              <a:off x="-87627" y="-3022087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 rot="10800000">
              <a:off x="7538225" y="-540087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0" name="Google Shape;410;p19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411" name="Google Shape;411;p19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" name="Google Shape;420;p19"/>
            <p:cNvSpPr/>
            <p:nvPr/>
          </p:nvSpPr>
          <p:spPr>
            <a:xfrm>
              <a:off x="8666925" y="9069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4" name="Google Shape;424;p20"/>
          <p:cNvSpPr txBox="1"/>
          <p:nvPr>
            <p:ph idx="1" type="subTitle"/>
          </p:nvPr>
        </p:nvSpPr>
        <p:spPr>
          <a:xfrm>
            <a:off x="1850025" y="1306475"/>
            <a:ext cx="25671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2" type="subTitle"/>
          </p:nvPr>
        </p:nvSpPr>
        <p:spPr>
          <a:xfrm>
            <a:off x="1850026" y="1832375"/>
            <a:ext cx="2567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6" name="Google Shape;426;p20"/>
          <p:cNvSpPr txBox="1"/>
          <p:nvPr>
            <p:ph idx="3" type="subTitle"/>
          </p:nvPr>
        </p:nvSpPr>
        <p:spPr>
          <a:xfrm>
            <a:off x="4726886" y="1832375"/>
            <a:ext cx="2567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7" name="Google Shape;427;p20"/>
          <p:cNvSpPr txBox="1"/>
          <p:nvPr>
            <p:ph idx="4" type="subTitle"/>
          </p:nvPr>
        </p:nvSpPr>
        <p:spPr>
          <a:xfrm>
            <a:off x="1850026" y="3580700"/>
            <a:ext cx="2567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8" name="Google Shape;428;p20"/>
          <p:cNvSpPr txBox="1"/>
          <p:nvPr>
            <p:ph idx="5" type="subTitle"/>
          </p:nvPr>
        </p:nvSpPr>
        <p:spPr>
          <a:xfrm>
            <a:off x="4726886" y="3580700"/>
            <a:ext cx="2567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9" name="Google Shape;429;p20"/>
          <p:cNvSpPr txBox="1"/>
          <p:nvPr>
            <p:ph idx="6" type="subTitle"/>
          </p:nvPr>
        </p:nvSpPr>
        <p:spPr>
          <a:xfrm>
            <a:off x="1850025" y="3054800"/>
            <a:ext cx="25671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7" type="subTitle"/>
          </p:nvPr>
        </p:nvSpPr>
        <p:spPr>
          <a:xfrm>
            <a:off x="4726884" y="1306475"/>
            <a:ext cx="25671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8" type="subTitle"/>
          </p:nvPr>
        </p:nvSpPr>
        <p:spPr>
          <a:xfrm>
            <a:off x="4726884" y="3054800"/>
            <a:ext cx="25671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grpSp>
        <p:nvGrpSpPr>
          <p:cNvPr id="432" name="Google Shape;432;p20"/>
          <p:cNvGrpSpPr/>
          <p:nvPr/>
        </p:nvGrpSpPr>
        <p:grpSpPr>
          <a:xfrm>
            <a:off x="-2843000" y="-899544"/>
            <a:ext cx="12555992" cy="9658468"/>
            <a:chOff x="-2843000" y="-899544"/>
            <a:chExt cx="12555992" cy="9658468"/>
          </a:xfrm>
        </p:grpSpPr>
        <p:sp>
          <p:nvSpPr>
            <p:cNvPr id="433" name="Google Shape;433;p20"/>
            <p:cNvSpPr/>
            <p:nvPr/>
          </p:nvSpPr>
          <p:spPr>
            <a:xfrm rot="2700000">
              <a:off x="-1229346" y="-1188224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20"/>
            <p:cNvGrpSpPr/>
            <p:nvPr/>
          </p:nvGrpSpPr>
          <p:grpSpPr>
            <a:xfrm flipH="1" rot="-955260">
              <a:off x="7681213" y="-437724"/>
              <a:ext cx="1848596" cy="1594082"/>
              <a:chOff x="-323462" y="-389112"/>
              <a:chExt cx="1848675" cy="1594150"/>
            </a:xfrm>
          </p:grpSpPr>
          <p:sp>
            <p:nvSpPr>
              <p:cNvPr id="435" name="Google Shape;435;p20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4" name="Google Shape;444;p20"/>
            <p:cNvSpPr/>
            <p:nvPr/>
          </p:nvSpPr>
          <p:spPr>
            <a:xfrm flipH="1">
              <a:off x="7736488" y="1130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rot="-209820">
              <a:off x="-1434231" y="4066632"/>
              <a:ext cx="2376698" cy="1350534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flipH="1">
              <a:off x="868050" y="47236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rot="2700000">
              <a:off x="6233916" y="3946501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4242900" y="2270200"/>
            <a:ext cx="3943500" cy="17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3"/>
          <p:cNvSpPr txBox="1"/>
          <p:nvPr>
            <p:ph hasCustomPrompt="1" idx="2" type="title"/>
          </p:nvPr>
        </p:nvSpPr>
        <p:spPr>
          <a:xfrm>
            <a:off x="6878362" y="978750"/>
            <a:ext cx="11175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2" name="Google Shape;42;p3"/>
          <p:cNvGrpSpPr/>
          <p:nvPr/>
        </p:nvGrpSpPr>
        <p:grpSpPr>
          <a:xfrm>
            <a:off x="-773575" y="-2308140"/>
            <a:ext cx="10268927" cy="9892231"/>
            <a:chOff x="-773575" y="-2308140"/>
            <a:chExt cx="10268927" cy="9892231"/>
          </a:xfrm>
        </p:grpSpPr>
        <p:sp>
          <p:nvSpPr>
            <p:cNvPr id="43" name="Google Shape;43;p3"/>
            <p:cNvSpPr/>
            <p:nvPr/>
          </p:nvSpPr>
          <p:spPr>
            <a:xfrm flipH="1" rot="-1712924">
              <a:off x="8526673" y="-237011"/>
              <a:ext cx="822340" cy="82164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" name="Google Shape;44;p3"/>
            <p:cNvGrpSpPr/>
            <p:nvPr/>
          </p:nvGrpSpPr>
          <p:grpSpPr>
            <a:xfrm flipH="1" rot="-1712924">
              <a:off x="3214036" y="4454409"/>
              <a:ext cx="3141061" cy="2187573"/>
              <a:chOff x="11086825" y="3958600"/>
              <a:chExt cx="3141100" cy="21876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" name="Google Shape;52;p3"/>
            <p:cNvSpPr/>
            <p:nvPr/>
          </p:nvSpPr>
          <p:spPr>
            <a:xfrm flipH="1">
              <a:off x="-773575" y="-75280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357450" y="64235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 flipH="1">
              <a:off x="7573463" y="-512037"/>
              <a:ext cx="1848675" cy="1594150"/>
              <a:chOff x="-323462" y="-389112"/>
              <a:chExt cx="1848675" cy="159415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" name="Google Shape;64;p3"/>
            <p:cNvSpPr/>
            <p:nvPr/>
          </p:nvSpPr>
          <p:spPr>
            <a:xfrm flipH="1" rot="-1860616">
              <a:off x="713174" y="2464276"/>
              <a:ext cx="1883521" cy="4991319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flipH="1" rot="-6787684">
              <a:off x="5855151" y="-3260733"/>
              <a:ext cx="1296416" cy="5101028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1" name="Google Shape;451;p21"/>
          <p:cNvSpPr txBox="1"/>
          <p:nvPr>
            <p:ph idx="1" type="subTitle"/>
          </p:nvPr>
        </p:nvSpPr>
        <p:spPr>
          <a:xfrm>
            <a:off x="9486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2" name="Google Shape;452;p21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3" name="Google Shape;453;p21"/>
          <p:cNvSpPr txBox="1"/>
          <p:nvPr>
            <p:ph idx="3" type="subTitle"/>
          </p:nvPr>
        </p:nvSpPr>
        <p:spPr>
          <a:xfrm>
            <a:off x="9486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4" name="Google Shape;454;p21"/>
          <p:cNvSpPr txBox="1"/>
          <p:nvPr>
            <p:ph idx="4" type="subTitle"/>
          </p:nvPr>
        </p:nvSpPr>
        <p:spPr>
          <a:xfrm>
            <a:off x="3579000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5" name="Google Shape;455;p21"/>
          <p:cNvSpPr txBox="1"/>
          <p:nvPr>
            <p:ph idx="5" type="subTitle"/>
          </p:nvPr>
        </p:nvSpPr>
        <p:spPr>
          <a:xfrm>
            <a:off x="6209397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6" name="Google Shape;456;p21"/>
          <p:cNvSpPr txBox="1"/>
          <p:nvPr>
            <p:ph idx="6" type="subTitle"/>
          </p:nvPr>
        </p:nvSpPr>
        <p:spPr>
          <a:xfrm>
            <a:off x="6209397" y="344045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7" name="Google Shape;457;p21"/>
          <p:cNvSpPr txBox="1"/>
          <p:nvPr>
            <p:ph idx="7" type="subTitle"/>
          </p:nvPr>
        </p:nvSpPr>
        <p:spPr>
          <a:xfrm>
            <a:off x="952505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58" name="Google Shape;458;p21"/>
          <p:cNvSpPr txBox="1"/>
          <p:nvPr>
            <p:ph idx="8" type="subTitle"/>
          </p:nvPr>
        </p:nvSpPr>
        <p:spPr>
          <a:xfrm>
            <a:off x="3582902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59" name="Google Shape;459;p21"/>
          <p:cNvSpPr txBox="1"/>
          <p:nvPr>
            <p:ph idx="9" type="subTitle"/>
          </p:nvPr>
        </p:nvSpPr>
        <p:spPr>
          <a:xfrm>
            <a:off x="6213297" y="1336263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60" name="Google Shape;460;p21"/>
          <p:cNvSpPr txBox="1"/>
          <p:nvPr>
            <p:ph idx="13" type="subTitle"/>
          </p:nvPr>
        </p:nvSpPr>
        <p:spPr>
          <a:xfrm>
            <a:off x="952505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61" name="Google Shape;461;p21"/>
          <p:cNvSpPr txBox="1"/>
          <p:nvPr>
            <p:ph idx="14" type="subTitle"/>
          </p:nvPr>
        </p:nvSpPr>
        <p:spPr>
          <a:xfrm>
            <a:off x="3582902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462" name="Google Shape;462;p21"/>
          <p:cNvSpPr txBox="1"/>
          <p:nvPr>
            <p:ph idx="15" type="subTitle"/>
          </p:nvPr>
        </p:nvSpPr>
        <p:spPr>
          <a:xfrm>
            <a:off x="6213297" y="30633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grpSp>
        <p:nvGrpSpPr>
          <p:cNvPr id="463" name="Google Shape;463;p21"/>
          <p:cNvGrpSpPr/>
          <p:nvPr/>
        </p:nvGrpSpPr>
        <p:grpSpPr>
          <a:xfrm flipH="1" rot="10800000">
            <a:off x="-638262" y="-2697938"/>
            <a:ext cx="10412113" cy="10673447"/>
            <a:chOff x="-638262" y="-2879862"/>
            <a:chExt cx="10412113" cy="10673447"/>
          </a:xfrm>
        </p:grpSpPr>
        <p:sp>
          <p:nvSpPr>
            <p:cNvPr id="464" name="Google Shape;464;p21"/>
            <p:cNvSpPr/>
            <p:nvPr/>
          </p:nvSpPr>
          <p:spPr>
            <a:xfrm rot="10800000">
              <a:off x="-150175" y="-19417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 flipH="1">
              <a:off x="8309023" y="3875900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 rot="10800000">
              <a:off x="-151977" y="-2879862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 rot="10800000">
              <a:off x="7397300" y="-912512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" name="Google Shape;468;p21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469" name="Google Shape;469;p21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" name="Google Shape;478;p21"/>
            <p:cNvSpPr/>
            <p:nvPr/>
          </p:nvSpPr>
          <p:spPr>
            <a:xfrm>
              <a:off x="8603838" y="52451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82" name="Google Shape;482;p22"/>
          <p:cNvGrpSpPr/>
          <p:nvPr/>
        </p:nvGrpSpPr>
        <p:grpSpPr>
          <a:xfrm>
            <a:off x="-638262" y="-3564312"/>
            <a:ext cx="10553038" cy="12140822"/>
            <a:chOff x="-638262" y="-3564312"/>
            <a:chExt cx="10553038" cy="12140822"/>
          </a:xfrm>
        </p:grpSpPr>
        <p:sp>
          <p:nvSpPr>
            <p:cNvPr id="483" name="Google Shape;483;p22"/>
            <p:cNvSpPr/>
            <p:nvPr/>
          </p:nvSpPr>
          <p:spPr>
            <a:xfrm rot="10800000">
              <a:off x="8666913" y="477472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 flipH="1">
              <a:off x="8309011" y="46588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 rot="10800000">
              <a:off x="-87627" y="-3564312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rot="10800000">
              <a:off x="7538225" y="-540087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7" name="Google Shape;487;p22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488" name="Google Shape;488;p22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2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2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2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2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2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2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7" name="Google Shape;497;p22"/>
            <p:cNvSpPr/>
            <p:nvPr/>
          </p:nvSpPr>
          <p:spPr>
            <a:xfrm>
              <a:off x="8666925" y="9069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1" name="Google Shape;501;p23"/>
          <p:cNvGrpSpPr/>
          <p:nvPr/>
        </p:nvGrpSpPr>
        <p:grpSpPr>
          <a:xfrm flipH="1" rot="10800000">
            <a:off x="-638262" y="-3328462"/>
            <a:ext cx="10412113" cy="11456372"/>
            <a:chOff x="-638262" y="-2879862"/>
            <a:chExt cx="10412113" cy="11456372"/>
          </a:xfrm>
        </p:grpSpPr>
        <p:sp>
          <p:nvSpPr>
            <p:cNvPr id="502" name="Google Shape;502;p23"/>
            <p:cNvSpPr/>
            <p:nvPr/>
          </p:nvSpPr>
          <p:spPr>
            <a:xfrm rot="10800000">
              <a:off x="-150175" y="-19417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flipH="1">
              <a:off x="8309011" y="46588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 rot="10800000">
              <a:off x="-151977" y="-2879862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 rot="10800000">
              <a:off x="7397300" y="-912512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6" name="Google Shape;506;p23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507" name="Google Shape;507;p23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3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6" name="Google Shape;516;p23"/>
            <p:cNvSpPr/>
            <p:nvPr/>
          </p:nvSpPr>
          <p:spPr>
            <a:xfrm>
              <a:off x="8603838" y="52451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ctrTitle"/>
          </p:nvPr>
        </p:nvSpPr>
        <p:spPr>
          <a:xfrm>
            <a:off x="71510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15100" y="1707475"/>
            <a:ext cx="35136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1" name="Google Shape;521;p24"/>
          <p:cNvSpPr txBox="1"/>
          <p:nvPr/>
        </p:nvSpPr>
        <p:spPr>
          <a:xfrm>
            <a:off x="71510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includes 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highlight>
                <a:srgbClr val="DFDEFC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2" name="Google Shape;522;p24"/>
          <p:cNvGrpSpPr/>
          <p:nvPr/>
        </p:nvGrpSpPr>
        <p:grpSpPr>
          <a:xfrm>
            <a:off x="-2674324" y="-530550"/>
            <a:ext cx="13061149" cy="6909400"/>
            <a:chOff x="-2674324" y="-530550"/>
            <a:chExt cx="13061149" cy="6909400"/>
          </a:xfrm>
        </p:grpSpPr>
        <p:sp>
          <p:nvSpPr>
            <p:cNvPr id="523" name="Google Shape;523;p24"/>
            <p:cNvSpPr/>
            <p:nvPr/>
          </p:nvSpPr>
          <p:spPr>
            <a:xfrm>
              <a:off x="8159325" y="4605100"/>
              <a:ext cx="822350" cy="82165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4" name="Google Shape;524;p24"/>
            <p:cNvGrpSpPr/>
            <p:nvPr/>
          </p:nvGrpSpPr>
          <p:grpSpPr>
            <a:xfrm>
              <a:off x="7245725" y="4191250"/>
              <a:ext cx="3141100" cy="2187600"/>
              <a:chOff x="11086825" y="3958600"/>
              <a:chExt cx="3141100" cy="2187600"/>
            </a:xfrm>
          </p:grpSpPr>
          <p:sp>
            <p:nvSpPr>
              <p:cNvPr id="525" name="Google Shape;525;p24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4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24"/>
            <p:cNvSpPr/>
            <p:nvPr/>
          </p:nvSpPr>
          <p:spPr>
            <a:xfrm>
              <a:off x="7547625" y="-53055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-881225" y="4548325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24"/>
            <p:cNvGrpSpPr/>
            <p:nvPr/>
          </p:nvGrpSpPr>
          <p:grpSpPr>
            <a:xfrm>
              <a:off x="-589487" y="-389112"/>
              <a:ext cx="1848675" cy="1594150"/>
              <a:chOff x="-323462" y="-389112"/>
              <a:chExt cx="1848675" cy="1594150"/>
            </a:xfrm>
          </p:grpSpPr>
          <p:sp>
            <p:nvSpPr>
              <p:cNvPr id="535" name="Google Shape;535;p24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4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4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4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4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4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4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4" name="Google Shape;544;p24"/>
            <p:cNvSpPr/>
            <p:nvPr/>
          </p:nvSpPr>
          <p:spPr>
            <a:xfrm>
              <a:off x="212188" y="120503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526388" y="-448712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 rot="7731665">
              <a:off x="-1081855" y="1008560"/>
              <a:ext cx="1883571" cy="4991452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24"/>
          <p:cNvSpPr/>
          <p:nvPr/>
        </p:nvSpPr>
        <p:spPr>
          <a:xfrm rot="6787684">
            <a:off x="2308033" y="-3252833"/>
            <a:ext cx="1296416" cy="5101028"/>
          </a:xfrm>
          <a:custGeom>
            <a:rect b="b" l="l" r="r" t="t"/>
            <a:pathLst>
              <a:path extrusionOk="0" h="101193" w="25718">
                <a:moveTo>
                  <a:pt x="17469" y="0"/>
                </a:moveTo>
                <a:cubicBezTo>
                  <a:pt x="17220" y="0"/>
                  <a:pt x="16989" y="245"/>
                  <a:pt x="17154" y="531"/>
                </a:cubicBezTo>
                <a:cubicBezTo>
                  <a:pt x="17494" y="1097"/>
                  <a:pt x="17884" y="1638"/>
                  <a:pt x="18097" y="2279"/>
                </a:cubicBezTo>
                <a:cubicBezTo>
                  <a:pt x="18123" y="2354"/>
                  <a:pt x="18160" y="2480"/>
                  <a:pt x="18198" y="2606"/>
                </a:cubicBezTo>
                <a:cubicBezTo>
                  <a:pt x="18160" y="2631"/>
                  <a:pt x="18110" y="2656"/>
                  <a:pt x="18060" y="2669"/>
                </a:cubicBezTo>
                <a:cubicBezTo>
                  <a:pt x="18013" y="2686"/>
                  <a:pt x="17967" y="2694"/>
                  <a:pt x="17923" y="2694"/>
                </a:cubicBezTo>
                <a:cubicBezTo>
                  <a:pt x="17708" y="2694"/>
                  <a:pt x="17529" y="2511"/>
                  <a:pt x="17393" y="2354"/>
                </a:cubicBezTo>
                <a:cubicBezTo>
                  <a:pt x="17054" y="1965"/>
                  <a:pt x="16928" y="1386"/>
                  <a:pt x="16790" y="896"/>
                </a:cubicBezTo>
                <a:cubicBezTo>
                  <a:pt x="16745" y="745"/>
                  <a:pt x="16633" y="681"/>
                  <a:pt x="16521" y="681"/>
                </a:cubicBezTo>
                <a:cubicBezTo>
                  <a:pt x="16351" y="681"/>
                  <a:pt x="16178" y="827"/>
                  <a:pt x="16224" y="1047"/>
                </a:cubicBezTo>
                <a:cubicBezTo>
                  <a:pt x="16375" y="1902"/>
                  <a:pt x="16526" y="2845"/>
                  <a:pt x="17230" y="3436"/>
                </a:cubicBezTo>
                <a:cubicBezTo>
                  <a:pt x="17456" y="3612"/>
                  <a:pt x="17745" y="3712"/>
                  <a:pt x="18035" y="3712"/>
                </a:cubicBezTo>
                <a:cubicBezTo>
                  <a:pt x="17896" y="3765"/>
                  <a:pt x="17762" y="3789"/>
                  <a:pt x="17633" y="3789"/>
                </a:cubicBezTo>
                <a:cubicBezTo>
                  <a:pt x="16803" y="3789"/>
                  <a:pt x="16190" y="2792"/>
                  <a:pt x="15972" y="1965"/>
                </a:cubicBezTo>
                <a:cubicBezTo>
                  <a:pt x="15937" y="1828"/>
                  <a:pt x="15838" y="1769"/>
                  <a:pt x="15737" y="1769"/>
                </a:cubicBezTo>
                <a:cubicBezTo>
                  <a:pt x="15585" y="1769"/>
                  <a:pt x="15427" y="1900"/>
                  <a:pt x="15457" y="2103"/>
                </a:cubicBezTo>
                <a:cubicBezTo>
                  <a:pt x="15691" y="3409"/>
                  <a:pt x="16555" y="4722"/>
                  <a:pt x="17805" y="4722"/>
                </a:cubicBezTo>
                <a:cubicBezTo>
                  <a:pt x="18097" y="4722"/>
                  <a:pt x="18409" y="4651"/>
                  <a:pt x="18739" y="4492"/>
                </a:cubicBezTo>
                <a:cubicBezTo>
                  <a:pt x="19669" y="5586"/>
                  <a:pt x="20285" y="7045"/>
                  <a:pt x="20688" y="8579"/>
                </a:cubicBezTo>
                <a:cubicBezTo>
                  <a:pt x="20625" y="8717"/>
                  <a:pt x="20537" y="8843"/>
                  <a:pt x="20436" y="8956"/>
                </a:cubicBezTo>
                <a:cubicBezTo>
                  <a:pt x="20295" y="9102"/>
                  <a:pt x="20185" y="9163"/>
                  <a:pt x="20095" y="9163"/>
                </a:cubicBezTo>
                <a:cubicBezTo>
                  <a:pt x="19912" y="9163"/>
                  <a:pt x="19808" y="8911"/>
                  <a:pt x="19682" y="8592"/>
                </a:cubicBezTo>
                <a:cubicBezTo>
                  <a:pt x="19531" y="8202"/>
                  <a:pt x="19455" y="7787"/>
                  <a:pt x="19443" y="7359"/>
                </a:cubicBezTo>
                <a:cubicBezTo>
                  <a:pt x="19430" y="7152"/>
                  <a:pt x="19273" y="7048"/>
                  <a:pt x="19118" y="7048"/>
                </a:cubicBezTo>
                <a:cubicBezTo>
                  <a:pt x="18962" y="7048"/>
                  <a:pt x="18808" y="7152"/>
                  <a:pt x="18802" y="7359"/>
                </a:cubicBezTo>
                <a:cubicBezTo>
                  <a:pt x="18802" y="7912"/>
                  <a:pt x="18915" y="8931"/>
                  <a:pt x="19292" y="9560"/>
                </a:cubicBezTo>
                <a:cubicBezTo>
                  <a:pt x="18701" y="8969"/>
                  <a:pt x="18374" y="7938"/>
                  <a:pt x="18588" y="7158"/>
                </a:cubicBezTo>
                <a:cubicBezTo>
                  <a:pt x="18637" y="6968"/>
                  <a:pt x="18476" y="6822"/>
                  <a:pt x="18319" y="6822"/>
                </a:cubicBezTo>
                <a:cubicBezTo>
                  <a:pt x="18238" y="6822"/>
                  <a:pt x="18158" y="6862"/>
                  <a:pt x="18110" y="6957"/>
                </a:cubicBezTo>
                <a:cubicBezTo>
                  <a:pt x="17295" y="8599"/>
                  <a:pt x="18483" y="11054"/>
                  <a:pt x="20301" y="11054"/>
                </a:cubicBezTo>
                <a:cubicBezTo>
                  <a:pt x="20530" y="11054"/>
                  <a:pt x="20769" y="11015"/>
                  <a:pt x="21015" y="10930"/>
                </a:cubicBezTo>
                <a:cubicBezTo>
                  <a:pt x="21052" y="10918"/>
                  <a:pt x="21103" y="10893"/>
                  <a:pt x="21141" y="10880"/>
                </a:cubicBezTo>
                <a:cubicBezTo>
                  <a:pt x="21241" y="11685"/>
                  <a:pt x="21304" y="12477"/>
                  <a:pt x="21342" y="13194"/>
                </a:cubicBezTo>
                <a:cubicBezTo>
                  <a:pt x="21379" y="14502"/>
                  <a:pt x="21241" y="15797"/>
                  <a:pt x="20902" y="17054"/>
                </a:cubicBezTo>
                <a:cubicBezTo>
                  <a:pt x="20851" y="17042"/>
                  <a:pt x="20814" y="17029"/>
                  <a:pt x="20776" y="17004"/>
                </a:cubicBezTo>
                <a:cubicBezTo>
                  <a:pt x="20436" y="16853"/>
                  <a:pt x="20436" y="16099"/>
                  <a:pt x="20411" y="15809"/>
                </a:cubicBezTo>
                <a:cubicBezTo>
                  <a:pt x="20399" y="15344"/>
                  <a:pt x="20461" y="14791"/>
                  <a:pt x="20726" y="14401"/>
                </a:cubicBezTo>
                <a:cubicBezTo>
                  <a:pt x="20859" y="14210"/>
                  <a:pt x="20681" y="14026"/>
                  <a:pt x="20499" y="14026"/>
                </a:cubicBezTo>
                <a:cubicBezTo>
                  <a:pt x="20442" y="14026"/>
                  <a:pt x="20384" y="14044"/>
                  <a:pt x="20336" y="14087"/>
                </a:cubicBezTo>
                <a:cubicBezTo>
                  <a:pt x="19556" y="14803"/>
                  <a:pt x="19267" y="16375"/>
                  <a:pt x="19808" y="17344"/>
                </a:cubicBezTo>
                <a:cubicBezTo>
                  <a:pt x="19644" y="17230"/>
                  <a:pt x="19506" y="17080"/>
                  <a:pt x="19380" y="16916"/>
                </a:cubicBezTo>
                <a:cubicBezTo>
                  <a:pt x="18802" y="16162"/>
                  <a:pt x="19330" y="14954"/>
                  <a:pt x="19569" y="14175"/>
                </a:cubicBezTo>
                <a:cubicBezTo>
                  <a:pt x="19637" y="13948"/>
                  <a:pt x="19469" y="13808"/>
                  <a:pt x="19297" y="13808"/>
                </a:cubicBezTo>
                <a:cubicBezTo>
                  <a:pt x="19182" y="13808"/>
                  <a:pt x="19066" y="13870"/>
                  <a:pt x="19015" y="14011"/>
                </a:cubicBezTo>
                <a:cubicBezTo>
                  <a:pt x="18588" y="15206"/>
                  <a:pt x="18135" y="16413"/>
                  <a:pt x="18852" y="17582"/>
                </a:cubicBezTo>
                <a:cubicBezTo>
                  <a:pt x="19204" y="18136"/>
                  <a:pt x="19757" y="18513"/>
                  <a:pt x="20386" y="18651"/>
                </a:cubicBezTo>
                <a:cubicBezTo>
                  <a:pt x="19669" y="20450"/>
                  <a:pt x="18688" y="22135"/>
                  <a:pt x="17494" y="23656"/>
                </a:cubicBezTo>
                <a:cubicBezTo>
                  <a:pt x="16878" y="24461"/>
                  <a:pt x="16224" y="25228"/>
                  <a:pt x="15545" y="25982"/>
                </a:cubicBezTo>
                <a:cubicBezTo>
                  <a:pt x="15582" y="25681"/>
                  <a:pt x="15683" y="25379"/>
                  <a:pt x="15834" y="25127"/>
                </a:cubicBezTo>
                <a:cubicBezTo>
                  <a:pt x="16186" y="24411"/>
                  <a:pt x="16790" y="23895"/>
                  <a:pt x="17431" y="23455"/>
                </a:cubicBezTo>
                <a:cubicBezTo>
                  <a:pt x="17679" y="23293"/>
                  <a:pt x="17529" y="22946"/>
                  <a:pt x="17283" y="22946"/>
                </a:cubicBezTo>
                <a:cubicBezTo>
                  <a:pt x="17242" y="22946"/>
                  <a:pt x="17199" y="22956"/>
                  <a:pt x="17154" y="22977"/>
                </a:cubicBezTo>
                <a:cubicBezTo>
                  <a:pt x="16173" y="23468"/>
                  <a:pt x="15432" y="24008"/>
                  <a:pt x="14916" y="25002"/>
                </a:cubicBezTo>
                <a:cubicBezTo>
                  <a:pt x="14815" y="25215"/>
                  <a:pt x="14727" y="25442"/>
                  <a:pt x="14677" y="25681"/>
                </a:cubicBezTo>
                <a:cubicBezTo>
                  <a:pt x="14589" y="25215"/>
                  <a:pt x="14652" y="24725"/>
                  <a:pt x="14853" y="24297"/>
                </a:cubicBezTo>
                <a:cubicBezTo>
                  <a:pt x="15268" y="23405"/>
                  <a:pt x="16224" y="22600"/>
                  <a:pt x="17205" y="22512"/>
                </a:cubicBezTo>
                <a:cubicBezTo>
                  <a:pt x="17532" y="22487"/>
                  <a:pt x="17532" y="22009"/>
                  <a:pt x="17205" y="21984"/>
                </a:cubicBezTo>
                <a:cubicBezTo>
                  <a:pt x="17167" y="21982"/>
                  <a:pt x="17129" y="21981"/>
                  <a:pt x="17091" y="21981"/>
                </a:cubicBezTo>
                <a:cubicBezTo>
                  <a:pt x="14759" y="21981"/>
                  <a:pt x="12653" y="25009"/>
                  <a:pt x="14224" y="27039"/>
                </a:cubicBezTo>
                <a:cubicBezTo>
                  <a:pt x="14275" y="27102"/>
                  <a:pt x="14325" y="27164"/>
                  <a:pt x="14388" y="27215"/>
                </a:cubicBezTo>
                <a:cubicBezTo>
                  <a:pt x="13218" y="28447"/>
                  <a:pt x="12011" y="29654"/>
                  <a:pt x="10854" y="30899"/>
                </a:cubicBezTo>
                <a:cubicBezTo>
                  <a:pt x="9974" y="31867"/>
                  <a:pt x="9157" y="32873"/>
                  <a:pt x="8415" y="33942"/>
                </a:cubicBezTo>
                <a:cubicBezTo>
                  <a:pt x="8465" y="33138"/>
                  <a:pt x="9572" y="31704"/>
                  <a:pt x="9861" y="31453"/>
                </a:cubicBezTo>
                <a:cubicBezTo>
                  <a:pt x="9987" y="31327"/>
                  <a:pt x="9936" y="31113"/>
                  <a:pt x="9760" y="31063"/>
                </a:cubicBezTo>
                <a:cubicBezTo>
                  <a:pt x="9660" y="31029"/>
                  <a:pt x="9564" y="31014"/>
                  <a:pt x="9471" y="31014"/>
                </a:cubicBezTo>
                <a:cubicBezTo>
                  <a:pt x="8757" y="31014"/>
                  <a:pt x="8251" y="31916"/>
                  <a:pt x="7962" y="32484"/>
                </a:cubicBezTo>
                <a:lnTo>
                  <a:pt x="7862" y="32685"/>
                </a:lnTo>
                <a:cubicBezTo>
                  <a:pt x="8025" y="31377"/>
                  <a:pt x="9132" y="30547"/>
                  <a:pt x="10402" y="30409"/>
                </a:cubicBezTo>
                <a:cubicBezTo>
                  <a:pt x="10565" y="30396"/>
                  <a:pt x="10653" y="30195"/>
                  <a:pt x="10527" y="30082"/>
                </a:cubicBezTo>
                <a:cubicBezTo>
                  <a:pt x="10210" y="29794"/>
                  <a:pt x="9877" y="29668"/>
                  <a:pt x="9547" y="29668"/>
                </a:cubicBezTo>
                <a:cubicBezTo>
                  <a:pt x="7757" y="29668"/>
                  <a:pt x="6063" y="33386"/>
                  <a:pt x="7560" y="35212"/>
                </a:cubicBezTo>
                <a:cubicBezTo>
                  <a:pt x="6805" y="36432"/>
                  <a:pt x="6164" y="37702"/>
                  <a:pt x="5623" y="39035"/>
                </a:cubicBezTo>
                <a:cubicBezTo>
                  <a:pt x="5183" y="40104"/>
                  <a:pt x="4831" y="41198"/>
                  <a:pt x="4567" y="42330"/>
                </a:cubicBezTo>
                <a:cubicBezTo>
                  <a:pt x="3662" y="41789"/>
                  <a:pt x="5158" y="39098"/>
                  <a:pt x="5397" y="38520"/>
                </a:cubicBezTo>
                <a:cubicBezTo>
                  <a:pt x="5527" y="38303"/>
                  <a:pt x="5341" y="38104"/>
                  <a:pt x="5155" y="38104"/>
                </a:cubicBezTo>
                <a:cubicBezTo>
                  <a:pt x="5070" y="38104"/>
                  <a:pt x="4986" y="38145"/>
                  <a:pt x="4932" y="38243"/>
                </a:cubicBezTo>
                <a:cubicBezTo>
                  <a:pt x="4303" y="39136"/>
                  <a:pt x="3083" y="40984"/>
                  <a:pt x="3372" y="42242"/>
                </a:cubicBezTo>
                <a:cubicBezTo>
                  <a:pt x="2479" y="40934"/>
                  <a:pt x="3008" y="38733"/>
                  <a:pt x="4454" y="38042"/>
                </a:cubicBezTo>
                <a:cubicBezTo>
                  <a:pt x="4760" y="37905"/>
                  <a:pt x="4595" y="37420"/>
                  <a:pt x="4301" y="37420"/>
                </a:cubicBezTo>
                <a:cubicBezTo>
                  <a:pt x="4269" y="37420"/>
                  <a:pt x="4236" y="37426"/>
                  <a:pt x="4202" y="37438"/>
                </a:cubicBezTo>
                <a:cubicBezTo>
                  <a:pt x="1461" y="38394"/>
                  <a:pt x="1272" y="42179"/>
                  <a:pt x="3511" y="43801"/>
                </a:cubicBezTo>
                <a:cubicBezTo>
                  <a:pt x="3724" y="43952"/>
                  <a:pt x="3963" y="44065"/>
                  <a:pt x="4202" y="44153"/>
                </a:cubicBezTo>
                <a:cubicBezTo>
                  <a:pt x="3951" y="45838"/>
                  <a:pt x="3875" y="47548"/>
                  <a:pt x="4001" y="49246"/>
                </a:cubicBezTo>
                <a:cubicBezTo>
                  <a:pt x="4165" y="51220"/>
                  <a:pt x="4567" y="53157"/>
                  <a:pt x="5208" y="55030"/>
                </a:cubicBezTo>
                <a:lnTo>
                  <a:pt x="5145" y="55030"/>
                </a:lnTo>
                <a:cubicBezTo>
                  <a:pt x="4102" y="54842"/>
                  <a:pt x="3712" y="52842"/>
                  <a:pt x="3963" y="52012"/>
                </a:cubicBezTo>
                <a:cubicBezTo>
                  <a:pt x="4021" y="51798"/>
                  <a:pt x="3852" y="51643"/>
                  <a:pt x="3679" y="51643"/>
                </a:cubicBezTo>
                <a:cubicBezTo>
                  <a:pt x="3588" y="51643"/>
                  <a:pt x="3496" y="51686"/>
                  <a:pt x="3435" y="51786"/>
                </a:cubicBezTo>
                <a:cubicBezTo>
                  <a:pt x="2706" y="53069"/>
                  <a:pt x="3259" y="55395"/>
                  <a:pt x="4718" y="55961"/>
                </a:cubicBezTo>
                <a:cubicBezTo>
                  <a:pt x="2857" y="55822"/>
                  <a:pt x="1134" y="53446"/>
                  <a:pt x="2215" y="51648"/>
                </a:cubicBezTo>
                <a:cubicBezTo>
                  <a:pt x="2364" y="51395"/>
                  <a:pt x="2155" y="51178"/>
                  <a:pt x="1934" y="51178"/>
                </a:cubicBezTo>
                <a:cubicBezTo>
                  <a:pt x="1836" y="51178"/>
                  <a:pt x="1735" y="51220"/>
                  <a:pt x="1662" y="51321"/>
                </a:cubicBezTo>
                <a:cubicBezTo>
                  <a:pt x="0" y="53652"/>
                  <a:pt x="2290" y="57064"/>
                  <a:pt x="4943" y="57064"/>
                </a:cubicBezTo>
                <a:cubicBezTo>
                  <a:pt x="5180" y="57064"/>
                  <a:pt x="5420" y="57037"/>
                  <a:pt x="5661" y="56979"/>
                </a:cubicBezTo>
                <a:cubicBezTo>
                  <a:pt x="5736" y="56967"/>
                  <a:pt x="5799" y="56942"/>
                  <a:pt x="5875" y="56929"/>
                </a:cubicBezTo>
                <a:cubicBezTo>
                  <a:pt x="6202" y="57784"/>
                  <a:pt x="6554" y="58639"/>
                  <a:pt x="6906" y="59482"/>
                </a:cubicBezTo>
                <a:cubicBezTo>
                  <a:pt x="7773" y="61531"/>
                  <a:pt x="8754" y="63531"/>
                  <a:pt x="9685" y="65555"/>
                </a:cubicBezTo>
                <a:cubicBezTo>
                  <a:pt x="9621" y="65570"/>
                  <a:pt x="9559" y="65577"/>
                  <a:pt x="9500" y="65577"/>
                </a:cubicBezTo>
                <a:cubicBezTo>
                  <a:pt x="8485" y="65577"/>
                  <a:pt x="8128" y="63539"/>
                  <a:pt x="8163" y="62827"/>
                </a:cubicBezTo>
                <a:cubicBezTo>
                  <a:pt x="8170" y="62636"/>
                  <a:pt x="8008" y="62529"/>
                  <a:pt x="7852" y="62529"/>
                </a:cubicBezTo>
                <a:cubicBezTo>
                  <a:pt x="7730" y="62529"/>
                  <a:pt x="7613" y="62595"/>
                  <a:pt x="7585" y="62739"/>
                </a:cubicBezTo>
                <a:cubicBezTo>
                  <a:pt x="7409" y="63782"/>
                  <a:pt x="7711" y="65581"/>
                  <a:pt x="8654" y="66297"/>
                </a:cubicBezTo>
                <a:cubicBezTo>
                  <a:pt x="7170" y="66159"/>
                  <a:pt x="6692" y="64235"/>
                  <a:pt x="6793" y="62827"/>
                </a:cubicBezTo>
                <a:cubicBezTo>
                  <a:pt x="6807" y="62624"/>
                  <a:pt x="6630" y="62510"/>
                  <a:pt x="6459" y="62510"/>
                </a:cubicBezTo>
                <a:cubicBezTo>
                  <a:pt x="6324" y="62510"/>
                  <a:pt x="6192" y="62582"/>
                  <a:pt x="6164" y="62739"/>
                </a:cubicBezTo>
                <a:cubicBezTo>
                  <a:pt x="5857" y="64689"/>
                  <a:pt x="6549" y="67439"/>
                  <a:pt x="8826" y="67439"/>
                </a:cubicBezTo>
                <a:cubicBezTo>
                  <a:pt x="8972" y="67439"/>
                  <a:pt x="9124" y="67427"/>
                  <a:pt x="9282" y="67404"/>
                </a:cubicBezTo>
                <a:cubicBezTo>
                  <a:pt x="9660" y="67354"/>
                  <a:pt x="10037" y="67266"/>
                  <a:pt x="10389" y="67152"/>
                </a:cubicBezTo>
                <a:cubicBezTo>
                  <a:pt x="10829" y="68158"/>
                  <a:pt x="11257" y="69177"/>
                  <a:pt x="11621" y="70208"/>
                </a:cubicBezTo>
                <a:cubicBezTo>
                  <a:pt x="12150" y="71642"/>
                  <a:pt x="12653" y="73088"/>
                  <a:pt x="13130" y="74546"/>
                </a:cubicBezTo>
                <a:cubicBezTo>
                  <a:pt x="12904" y="74458"/>
                  <a:pt x="12715" y="74307"/>
                  <a:pt x="12577" y="74106"/>
                </a:cubicBezTo>
                <a:cubicBezTo>
                  <a:pt x="12250" y="73616"/>
                  <a:pt x="12036" y="73063"/>
                  <a:pt x="11923" y="72484"/>
                </a:cubicBezTo>
                <a:cubicBezTo>
                  <a:pt x="11889" y="72332"/>
                  <a:pt x="11753" y="72261"/>
                  <a:pt x="11616" y="72261"/>
                </a:cubicBezTo>
                <a:cubicBezTo>
                  <a:pt x="11448" y="72261"/>
                  <a:pt x="11279" y="72370"/>
                  <a:pt x="11307" y="72572"/>
                </a:cubicBezTo>
                <a:cubicBezTo>
                  <a:pt x="11408" y="73364"/>
                  <a:pt x="11684" y="74282"/>
                  <a:pt x="12162" y="74898"/>
                </a:cubicBezTo>
                <a:cubicBezTo>
                  <a:pt x="11445" y="74383"/>
                  <a:pt x="10942" y="73490"/>
                  <a:pt x="11093" y="72560"/>
                </a:cubicBezTo>
                <a:cubicBezTo>
                  <a:pt x="11139" y="72361"/>
                  <a:pt x="10980" y="72232"/>
                  <a:pt x="10824" y="72232"/>
                </a:cubicBezTo>
                <a:cubicBezTo>
                  <a:pt x="10722" y="72232"/>
                  <a:pt x="10622" y="72285"/>
                  <a:pt x="10578" y="72409"/>
                </a:cubicBezTo>
                <a:cubicBezTo>
                  <a:pt x="9758" y="74416"/>
                  <a:pt x="11666" y="76399"/>
                  <a:pt x="13565" y="76399"/>
                </a:cubicBezTo>
                <a:cubicBezTo>
                  <a:pt x="13617" y="76399"/>
                  <a:pt x="13669" y="76398"/>
                  <a:pt x="13721" y="76395"/>
                </a:cubicBezTo>
                <a:cubicBezTo>
                  <a:pt x="14287" y="78243"/>
                  <a:pt x="14815" y="80104"/>
                  <a:pt x="15256" y="81978"/>
                </a:cubicBezTo>
                <a:cubicBezTo>
                  <a:pt x="15494" y="82984"/>
                  <a:pt x="15733" y="84015"/>
                  <a:pt x="15935" y="85071"/>
                </a:cubicBezTo>
                <a:cubicBezTo>
                  <a:pt x="15696" y="84971"/>
                  <a:pt x="15482" y="84833"/>
                  <a:pt x="15318" y="84644"/>
                </a:cubicBezTo>
                <a:cubicBezTo>
                  <a:pt x="14878" y="84116"/>
                  <a:pt x="14639" y="83449"/>
                  <a:pt x="14614" y="82770"/>
                </a:cubicBezTo>
                <a:cubicBezTo>
                  <a:pt x="14614" y="82579"/>
                  <a:pt x="14487" y="82487"/>
                  <a:pt x="14351" y="82487"/>
                </a:cubicBezTo>
                <a:cubicBezTo>
                  <a:pt x="14210" y="82487"/>
                  <a:pt x="14061" y="82585"/>
                  <a:pt x="14036" y="82770"/>
                </a:cubicBezTo>
                <a:cubicBezTo>
                  <a:pt x="13910" y="83751"/>
                  <a:pt x="14287" y="84983"/>
                  <a:pt x="15017" y="85650"/>
                </a:cubicBezTo>
                <a:cubicBezTo>
                  <a:pt x="13973" y="85248"/>
                  <a:pt x="13143" y="84053"/>
                  <a:pt x="13457" y="82934"/>
                </a:cubicBezTo>
                <a:cubicBezTo>
                  <a:pt x="13523" y="82728"/>
                  <a:pt x="13347" y="82577"/>
                  <a:pt x="13176" y="82577"/>
                </a:cubicBezTo>
                <a:cubicBezTo>
                  <a:pt x="13084" y="82577"/>
                  <a:pt x="12994" y="82620"/>
                  <a:pt x="12942" y="82720"/>
                </a:cubicBezTo>
                <a:cubicBezTo>
                  <a:pt x="12451" y="83688"/>
                  <a:pt x="12766" y="84757"/>
                  <a:pt x="13407" y="85587"/>
                </a:cubicBezTo>
                <a:cubicBezTo>
                  <a:pt x="14051" y="86435"/>
                  <a:pt x="14814" y="86871"/>
                  <a:pt x="15759" y="86871"/>
                </a:cubicBezTo>
                <a:cubicBezTo>
                  <a:pt x="15921" y="86871"/>
                  <a:pt x="16088" y="86858"/>
                  <a:pt x="16261" y="86832"/>
                </a:cubicBezTo>
                <a:cubicBezTo>
                  <a:pt x="16714" y="89573"/>
                  <a:pt x="16978" y="92415"/>
                  <a:pt x="16777" y="95156"/>
                </a:cubicBezTo>
                <a:lnTo>
                  <a:pt x="16664" y="94993"/>
                </a:lnTo>
                <a:cubicBezTo>
                  <a:pt x="16173" y="94201"/>
                  <a:pt x="16236" y="93056"/>
                  <a:pt x="16324" y="92164"/>
                </a:cubicBezTo>
                <a:cubicBezTo>
                  <a:pt x="16339" y="92006"/>
                  <a:pt x="16216" y="91925"/>
                  <a:pt x="16084" y="91925"/>
                </a:cubicBezTo>
                <a:cubicBezTo>
                  <a:pt x="15995" y="91925"/>
                  <a:pt x="15902" y="91962"/>
                  <a:pt x="15847" y="92038"/>
                </a:cubicBezTo>
                <a:cubicBezTo>
                  <a:pt x="15306" y="92843"/>
                  <a:pt x="15318" y="93924"/>
                  <a:pt x="15595" y="94855"/>
                </a:cubicBezTo>
                <a:cubicBezTo>
                  <a:pt x="15344" y="94440"/>
                  <a:pt x="15180" y="93987"/>
                  <a:pt x="15092" y="93509"/>
                </a:cubicBezTo>
                <a:cubicBezTo>
                  <a:pt x="15068" y="93411"/>
                  <a:pt x="15126" y="92362"/>
                  <a:pt x="15037" y="92362"/>
                </a:cubicBezTo>
                <a:cubicBezTo>
                  <a:pt x="15036" y="92362"/>
                  <a:pt x="15035" y="92362"/>
                  <a:pt x="15034" y="92363"/>
                </a:cubicBezTo>
                <a:lnTo>
                  <a:pt x="15034" y="92363"/>
                </a:lnTo>
                <a:cubicBezTo>
                  <a:pt x="15120" y="92323"/>
                  <a:pt x="15193" y="92225"/>
                  <a:pt x="15205" y="92126"/>
                </a:cubicBezTo>
                <a:lnTo>
                  <a:pt x="15205" y="92076"/>
                </a:lnTo>
                <a:cubicBezTo>
                  <a:pt x="15205" y="91843"/>
                  <a:pt x="15023" y="91726"/>
                  <a:pt x="14837" y="91726"/>
                </a:cubicBezTo>
                <a:cubicBezTo>
                  <a:pt x="14680" y="91726"/>
                  <a:pt x="14521" y="91809"/>
                  <a:pt x="14463" y="91975"/>
                </a:cubicBezTo>
                <a:cubicBezTo>
                  <a:pt x="13822" y="93761"/>
                  <a:pt x="14790" y="96213"/>
                  <a:pt x="16626" y="96779"/>
                </a:cubicBezTo>
                <a:cubicBezTo>
                  <a:pt x="16425" y="98137"/>
                  <a:pt x="16073" y="99470"/>
                  <a:pt x="15582" y="100765"/>
                </a:cubicBezTo>
                <a:cubicBezTo>
                  <a:pt x="15483" y="101006"/>
                  <a:pt x="15708" y="101192"/>
                  <a:pt x="15922" y="101192"/>
                </a:cubicBezTo>
                <a:cubicBezTo>
                  <a:pt x="16032" y="101192"/>
                  <a:pt x="16139" y="101144"/>
                  <a:pt x="16199" y="101029"/>
                </a:cubicBezTo>
                <a:cubicBezTo>
                  <a:pt x="16853" y="99721"/>
                  <a:pt x="17318" y="98325"/>
                  <a:pt x="17594" y="96879"/>
                </a:cubicBezTo>
                <a:cubicBezTo>
                  <a:pt x="19418" y="96728"/>
                  <a:pt x="21794" y="94679"/>
                  <a:pt x="20851" y="92730"/>
                </a:cubicBezTo>
                <a:cubicBezTo>
                  <a:pt x="20795" y="92635"/>
                  <a:pt x="20700" y="92588"/>
                  <a:pt x="20606" y="92588"/>
                </a:cubicBezTo>
                <a:cubicBezTo>
                  <a:pt x="20512" y="92588"/>
                  <a:pt x="20417" y="92635"/>
                  <a:pt x="20361" y="92730"/>
                </a:cubicBezTo>
                <a:cubicBezTo>
                  <a:pt x="19971" y="93358"/>
                  <a:pt x="19858" y="94100"/>
                  <a:pt x="19455" y="94741"/>
                </a:cubicBezTo>
                <a:cubicBezTo>
                  <a:pt x="19267" y="95056"/>
                  <a:pt x="19003" y="95320"/>
                  <a:pt x="18701" y="95521"/>
                </a:cubicBezTo>
                <a:cubicBezTo>
                  <a:pt x="18827" y="95257"/>
                  <a:pt x="18953" y="94980"/>
                  <a:pt x="19041" y="94704"/>
                </a:cubicBezTo>
                <a:cubicBezTo>
                  <a:pt x="19292" y="94025"/>
                  <a:pt x="19594" y="92968"/>
                  <a:pt x="19179" y="92302"/>
                </a:cubicBezTo>
                <a:cubicBezTo>
                  <a:pt x="19122" y="92214"/>
                  <a:pt x="19034" y="92170"/>
                  <a:pt x="18948" y="92170"/>
                </a:cubicBezTo>
                <a:cubicBezTo>
                  <a:pt x="18861" y="92170"/>
                  <a:pt x="18776" y="92214"/>
                  <a:pt x="18726" y="92302"/>
                </a:cubicBezTo>
                <a:cubicBezTo>
                  <a:pt x="18261" y="92968"/>
                  <a:pt x="18160" y="93824"/>
                  <a:pt x="17896" y="94603"/>
                </a:cubicBezTo>
                <a:cubicBezTo>
                  <a:pt x="18110" y="91912"/>
                  <a:pt x="17858" y="89095"/>
                  <a:pt x="17406" y="86379"/>
                </a:cubicBezTo>
                <a:cubicBezTo>
                  <a:pt x="18978" y="85323"/>
                  <a:pt x="20197" y="82645"/>
                  <a:pt x="18198" y="81576"/>
                </a:cubicBezTo>
                <a:cubicBezTo>
                  <a:pt x="18160" y="81556"/>
                  <a:pt x="18121" y="81547"/>
                  <a:pt x="18083" y="81547"/>
                </a:cubicBezTo>
                <a:cubicBezTo>
                  <a:pt x="17930" y="81547"/>
                  <a:pt x="17793" y="81694"/>
                  <a:pt x="17833" y="81865"/>
                </a:cubicBezTo>
                <a:cubicBezTo>
                  <a:pt x="17947" y="82557"/>
                  <a:pt x="18135" y="83173"/>
                  <a:pt x="17984" y="83877"/>
                </a:cubicBezTo>
                <a:cubicBezTo>
                  <a:pt x="17947" y="84015"/>
                  <a:pt x="17896" y="84166"/>
                  <a:pt x="17821" y="84304"/>
                </a:cubicBezTo>
                <a:cubicBezTo>
                  <a:pt x="17871" y="83361"/>
                  <a:pt x="17506" y="82330"/>
                  <a:pt x="16865" y="81978"/>
                </a:cubicBezTo>
                <a:cubicBezTo>
                  <a:pt x="16830" y="81956"/>
                  <a:pt x="16792" y="81945"/>
                  <a:pt x="16755" y="81945"/>
                </a:cubicBezTo>
                <a:cubicBezTo>
                  <a:pt x="16648" y="81945"/>
                  <a:pt x="16551" y="82032"/>
                  <a:pt x="16551" y="82154"/>
                </a:cubicBezTo>
                <a:lnTo>
                  <a:pt x="16551" y="82204"/>
                </a:lnTo>
                <a:cubicBezTo>
                  <a:pt x="16438" y="81701"/>
                  <a:pt x="16312" y="81186"/>
                  <a:pt x="16199" y="80695"/>
                </a:cubicBezTo>
                <a:cubicBezTo>
                  <a:pt x="15821" y="79124"/>
                  <a:pt x="15381" y="77577"/>
                  <a:pt x="14903" y="76030"/>
                </a:cubicBezTo>
                <a:cubicBezTo>
                  <a:pt x="14966" y="75980"/>
                  <a:pt x="15029" y="75942"/>
                  <a:pt x="15092" y="75892"/>
                </a:cubicBezTo>
                <a:cubicBezTo>
                  <a:pt x="16576" y="74760"/>
                  <a:pt x="17154" y="70736"/>
                  <a:pt x="15054" y="69931"/>
                </a:cubicBezTo>
                <a:cubicBezTo>
                  <a:pt x="15034" y="69921"/>
                  <a:pt x="15014" y="69917"/>
                  <a:pt x="14995" y="69917"/>
                </a:cubicBezTo>
                <a:cubicBezTo>
                  <a:pt x="14896" y="69917"/>
                  <a:pt x="14819" y="70040"/>
                  <a:pt x="14841" y="70145"/>
                </a:cubicBezTo>
                <a:cubicBezTo>
                  <a:pt x="15067" y="71113"/>
                  <a:pt x="15356" y="71943"/>
                  <a:pt x="15344" y="72811"/>
                </a:cubicBezTo>
                <a:cubicBezTo>
                  <a:pt x="15344" y="72773"/>
                  <a:pt x="15331" y="72723"/>
                  <a:pt x="15318" y="72673"/>
                </a:cubicBezTo>
                <a:cubicBezTo>
                  <a:pt x="15193" y="72006"/>
                  <a:pt x="14803" y="70623"/>
                  <a:pt x="13960" y="70585"/>
                </a:cubicBezTo>
                <a:cubicBezTo>
                  <a:pt x="13872" y="70585"/>
                  <a:pt x="13784" y="70648"/>
                  <a:pt x="13759" y="70736"/>
                </a:cubicBezTo>
                <a:cubicBezTo>
                  <a:pt x="13621" y="71214"/>
                  <a:pt x="13973" y="71767"/>
                  <a:pt x="14099" y="72207"/>
                </a:cubicBezTo>
                <a:cubicBezTo>
                  <a:pt x="14262" y="72736"/>
                  <a:pt x="14375" y="73352"/>
                  <a:pt x="14212" y="73892"/>
                </a:cubicBezTo>
                <a:cubicBezTo>
                  <a:pt x="13659" y="72233"/>
                  <a:pt x="13067" y="70585"/>
                  <a:pt x="12464" y="68951"/>
                </a:cubicBezTo>
                <a:cubicBezTo>
                  <a:pt x="12175" y="68158"/>
                  <a:pt x="11860" y="67391"/>
                  <a:pt x="11521" y="66624"/>
                </a:cubicBezTo>
                <a:cubicBezTo>
                  <a:pt x="12024" y="66297"/>
                  <a:pt x="12464" y="65870"/>
                  <a:pt x="12778" y="65354"/>
                </a:cubicBezTo>
                <a:cubicBezTo>
                  <a:pt x="13545" y="64134"/>
                  <a:pt x="13218" y="62298"/>
                  <a:pt x="11961" y="61594"/>
                </a:cubicBezTo>
                <a:cubicBezTo>
                  <a:pt x="11931" y="61576"/>
                  <a:pt x="11899" y="61568"/>
                  <a:pt x="11868" y="61568"/>
                </a:cubicBezTo>
                <a:cubicBezTo>
                  <a:pt x="11768" y="61568"/>
                  <a:pt x="11675" y="61652"/>
                  <a:pt x="11684" y="61758"/>
                </a:cubicBezTo>
                <a:cubicBezTo>
                  <a:pt x="11760" y="62739"/>
                  <a:pt x="12175" y="63644"/>
                  <a:pt x="11810" y="64587"/>
                </a:cubicBezTo>
                <a:cubicBezTo>
                  <a:pt x="11848" y="64373"/>
                  <a:pt x="11860" y="64147"/>
                  <a:pt x="11848" y="63933"/>
                </a:cubicBezTo>
                <a:cubicBezTo>
                  <a:pt x="11785" y="63078"/>
                  <a:pt x="11043" y="61645"/>
                  <a:pt x="10112" y="61569"/>
                </a:cubicBezTo>
                <a:cubicBezTo>
                  <a:pt x="10107" y="61569"/>
                  <a:pt x="10102" y="61568"/>
                  <a:pt x="10097" y="61568"/>
                </a:cubicBezTo>
                <a:cubicBezTo>
                  <a:pt x="9981" y="61568"/>
                  <a:pt x="9924" y="61700"/>
                  <a:pt x="9936" y="61808"/>
                </a:cubicBezTo>
                <a:cubicBezTo>
                  <a:pt x="10087" y="62713"/>
                  <a:pt x="10980" y="63908"/>
                  <a:pt x="10666" y="64763"/>
                </a:cubicBezTo>
                <a:cubicBezTo>
                  <a:pt x="9748" y="62789"/>
                  <a:pt x="8779" y="60852"/>
                  <a:pt x="7912" y="58866"/>
                </a:cubicBezTo>
                <a:cubicBezTo>
                  <a:pt x="7547" y="58061"/>
                  <a:pt x="7220" y="57231"/>
                  <a:pt x="6906" y="56401"/>
                </a:cubicBezTo>
                <a:cubicBezTo>
                  <a:pt x="7610" y="55898"/>
                  <a:pt x="8163" y="55194"/>
                  <a:pt x="8490" y="54389"/>
                </a:cubicBezTo>
                <a:cubicBezTo>
                  <a:pt x="8956" y="53333"/>
                  <a:pt x="9169" y="51622"/>
                  <a:pt x="8050" y="50918"/>
                </a:cubicBezTo>
                <a:cubicBezTo>
                  <a:pt x="8021" y="50906"/>
                  <a:pt x="7991" y="50901"/>
                  <a:pt x="7962" y="50901"/>
                </a:cubicBezTo>
                <a:cubicBezTo>
                  <a:pt x="7838" y="50901"/>
                  <a:pt x="7723" y="51000"/>
                  <a:pt x="7723" y="51132"/>
                </a:cubicBezTo>
                <a:cubicBezTo>
                  <a:pt x="7635" y="51899"/>
                  <a:pt x="7799" y="52641"/>
                  <a:pt x="7635" y="53421"/>
                </a:cubicBezTo>
                <a:cubicBezTo>
                  <a:pt x="7522" y="53899"/>
                  <a:pt x="7308" y="54351"/>
                  <a:pt x="7006" y="54741"/>
                </a:cubicBezTo>
                <a:cubicBezTo>
                  <a:pt x="7069" y="54628"/>
                  <a:pt x="7120" y="54502"/>
                  <a:pt x="7157" y="54376"/>
                </a:cubicBezTo>
                <a:cubicBezTo>
                  <a:pt x="7648" y="53119"/>
                  <a:pt x="7220" y="51912"/>
                  <a:pt x="6265" y="51069"/>
                </a:cubicBezTo>
                <a:cubicBezTo>
                  <a:pt x="6222" y="51030"/>
                  <a:pt x="6172" y="51013"/>
                  <a:pt x="6123" y="51013"/>
                </a:cubicBezTo>
                <a:cubicBezTo>
                  <a:pt x="5997" y="51013"/>
                  <a:pt x="5880" y="51126"/>
                  <a:pt x="5925" y="51270"/>
                </a:cubicBezTo>
                <a:cubicBezTo>
                  <a:pt x="6126" y="52025"/>
                  <a:pt x="6227" y="52805"/>
                  <a:pt x="6214" y="53584"/>
                </a:cubicBezTo>
                <a:cubicBezTo>
                  <a:pt x="6202" y="53735"/>
                  <a:pt x="6176" y="53886"/>
                  <a:pt x="6126" y="54024"/>
                </a:cubicBezTo>
                <a:cubicBezTo>
                  <a:pt x="5485" y="51924"/>
                  <a:pt x="5145" y="49749"/>
                  <a:pt x="5108" y="47548"/>
                </a:cubicBezTo>
                <a:cubicBezTo>
                  <a:pt x="5095" y="46467"/>
                  <a:pt x="5183" y="45373"/>
                  <a:pt x="5359" y="44291"/>
                </a:cubicBezTo>
                <a:cubicBezTo>
                  <a:pt x="7484" y="44241"/>
                  <a:pt x="9899" y="42506"/>
                  <a:pt x="9132" y="40318"/>
                </a:cubicBezTo>
                <a:cubicBezTo>
                  <a:pt x="9081" y="40173"/>
                  <a:pt x="8942" y="40082"/>
                  <a:pt x="8807" y="40082"/>
                </a:cubicBezTo>
                <a:cubicBezTo>
                  <a:pt x="8708" y="40082"/>
                  <a:pt x="8612" y="40131"/>
                  <a:pt x="8553" y="40242"/>
                </a:cubicBezTo>
                <a:cubicBezTo>
                  <a:pt x="8113" y="41060"/>
                  <a:pt x="7862" y="41864"/>
                  <a:pt x="7170" y="42506"/>
                </a:cubicBezTo>
                <a:cubicBezTo>
                  <a:pt x="6893" y="42757"/>
                  <a:pt x="6579" y="42946"/>
                  <a:pt x="6227" y="43059"/>
                </a:cubicBezTo>
                <a:cubicBezTo>
                  <a:pt x="6503" y="42858"/>
                  <a:pt x="6742" y="42594"/>
                  <a:pt x="6944" y="42305"/>
                </a:cubicBezTo>
                <a:cubicBezTo>
                  <a:pt x="7459" y="41588"/>
                  <a:pt x="8012" y="40305"/>
                  <a:pt x="7484" y="39463"/>
                </a:cubicBezTo>
                <a:cubicBezTo>
                  <a:pt x="7434" y="39375"/>
                  <a:pt x="7343" y="39331"/>
                  <a:pt x="7250" y="39331"/>
                </a:cubicBezTo>
                <a:cubicBezTo>
                  <a:pt x="7157" y="39331"/>
                  <a:pt x="7063" y="39375"/>
                  <a:pt x="7006" y="39463"/>
                </a:cubicBezTo>
                <a:cubicBezTo>
                  <a:pt x="6591" y="40054"/>
                  <a:pt x="6415" y="41311"/>
                  <a:pt x="5862" y="41978"/>
                </a:cubicBezTo>
                <a:cubicBezTo>
                  <a:pt x="6365" y="40179"/>
                  <a:pt x="7057" y="38444"/>
                  <a:pt x="7950" y="36797"/>
                </a:cubicBezTo>
                <a:cubicBezTo>
                  <a:pt x="8100" y="36495"/>
                  <a:pt x="8276" y="36193"/>
                  <a:pt x="8453" y="35904"/>
                </a:cubicBezTo>
                <a:cubicBezTo>
                  <a:pt x="8914" y="36121"/>
                  <a:pt x="9422" y="36221"/>
                  <a:pt x="9934" y="36221"/>
                </a:cubicBezTo>
                <a:cubicBezTo>
                  <a:pt x="10607" y="36221"/>
                  <a:pt x="11287" y="36048"/>
                  <a:pt x="11873" y="35741"/>
                </a:cubicBezTo>
                <a:cubicBezTo>
                  <a:pt x="13005" y="35137"/>
                  <a:pt x="14463" y="33993"/>
                  <a:pt x="14111" y="32534"/>
                </a:cubicBezTo>
                <a:cubicBezTo>
                  <a:pt x="14077" y="32365"/>
                  <a:pt x="13950" y="32291"/>
                  <a:pt x="13815" y="32291"/>
                </a:cubicBezTo>
                <a:cubicBezTo>
                  <a:pt x="13699" y="32291"/>
                  <a:pt x="13578" y="32347"/>
                  <a:pt x="13508" y="32446"/>
                </a:cubicBezTo>
                <a:cubicBezTo>
                  <a:pt x="12753" y="33490"/>
                  <a:pt x="11999" y="34445"/>
                  <a:pt x="10879" y="34898"/>
                </a:cubicBezTo>
                <a:cubicBezTo>
                  <a:pt x="11596" y="34307"/>
                  <a:pt x="12288" y="33314"/>
                  <a:pt x="12099" y="32446"/>
                </a:cubicBezTo>
                <a:cubicBezTo>
                  <a:pt x="12063" y="32293"/>
                  <a:pt x="11930" y="32198"/>
                  <a:pt x="11789" y="32198"/>
                </a:cubicBezTo>
                <a:cubicBezTo>
                  <a:pt x="11732" y="32198"/>
                  <a:pt x="11675" y="32213"/>
                  <a:pt x="11621" y="32245"/>
                </a:cubicBezTo>
                <a:cubicBezTo>
                  <a:pt x="10804" y="32823"/>
                  <a:pt x="10402" y="34294"/>
                  <a:pt x="9383" y="34508"/>
                </a:cubicBezTo>
                <a:cubicBezTo>
                  <a:pt x="11106" y="32069"/>
                  <a:pt x="13281" y="29944"/>
                  <a:pt x="15356" y="27768"/>
                </a:cubicBezTo>
                <a:cubicBezTo>
                  <a:pt x="15630" y="27842"/>
                  <a:pt x="15920" y="27875"/>
                  <a:pt x="16213" y="27875"/>
                </a:cubicBezTo>
                <a:cubicBezTo>
                  <a:pt x="16863" y="27875"/>
                  <a:pt x="17527" y="27713"/>
                  <a:pt x="18047" y="27479"/>
                </a:cubicBezTo>
                <a:cubicBezTo>
                  <a:pt x="19481" y="26838"/>
                  <a:pt x="21078" y="25291"/>
                  <a:pt x="21379" y="23681"/>
                </a:cubicBezTo>
                <a:cubicBezTo>
                  <a:pt x="21452" y="23419"/>
                  <a:pt x="21244" y="23215"/>
                  <a:pt x="21024" y="23215"/>
                </a:cubicBezTo>
                <a:cubicBezTo>
                  <a:pt x="20938" y="23215"/>
                  <a:pt x="20850" y="23246"/>
                  <a:pt x="20776" y="23317"/>
                </a:cubicBezTo>
                <a:cubicBezTo>
                  <a:pt x="20122" y="23845"/>
                  <a:pt x="19682" y="24650"/>
                  <a:pt x="19129" y="25278"/>
                </a:cubicBezTo>
                <a:cubicBezTo>
                  <a:pt x="18688" y="25794"/>
                  <a:pt x="18123" y="26209"/>
                  <a:pt x="17494" y="26485"/>
                </a:cubicBezTo>
                <a:cubicBezTo>
                  <a:pt x="18185" y="25869"/>
                  <a:pt x="19267" y="24863"/>
                  <a:pt x="19141" y="23845"/>
                </a:cubicBezTo>
                <a:cubicBezTo>
                  <a:pt x="19129" y="23732"/>
                  <a:pt x="19066" y="23644"/>
                  <a:pt x="18965" y="23593"/>
                </a:cubicBezTo>
                <a:cubicBezTo>
                  <a:pt x="19468" y="22914"/>
                  <a:pt x="19933" y="22197"/>
                  <a:pt x="20361" y="21468"/>
                </a:cubicBezTo>
                <a:cubicBezTo>
                  <a:pt x="20864" y="20588"/>
                  <a:pt x="21279" y="19657"/>
                  <a:pt x="21581" y="18689"/>
                </a:cubicBezTo>
                <a:cubicBezTo>
                  <a:pt x="21669" y="18677"/>
                  <a:pt x="21757" y="18664"/>
                  <a:pt x="21832" y="18651"/>
                </a:cubicBezTo>
                <a:cubicBezTo>
                  <a:pt x="23668" y="18211"/>
                  <a:pt x="25718" y="15256"/>
                  <a:pt x="24184" y="13559"/>
                </a:cubicBezTo>
                <a:cubicBezTo>
                  <a:pt x="24133" y="13507"/>
                  <a:pt x="24069" y="13484"/>
                  <a:pt x="24008" y="13484"/>
                </a:cubicBezTo>
                <a:cubicBezTo>
                  <a:pt x="23902" y="13484"/>
                  <a:pt x="23800" y="13553"/>
                  <a:pt x="23769" y="13672"/>
                </a:cubicBezTo>
                <a:cubicBezTo>
                  <a:pt x="23618" y="14300"/>
                  <a:pt x="23643" y="14967"/>
                  <a:pt x="23479" y="15608"/>
                </a:cubicBezTo>
                <a:cubicBezTo>
                  <a:pt x="23354" y="16048"/>
                  <a:pt x="23127" y="16451"/>
                  <a:pt x="22813" y="16790"/>
                </a:cubicBezTo>
                <a:cubicBezTo>
                  <a:pt x="22863" y="16677"/>
                  <a:pt x="22914" y="16577"/>
                  <a:pt x="22951" y="16463"/>
                </a:cubicBezTo>
                <a:cubicBezTo>
                  <a:pt x="23316" y="15483"/>
                  <a:pt x="23014" y="14300"/>
                  <a:pt x="22373" y="13533"/>
                </a:cubicBezTo>
                <a:cubicBezTo>
                  <a:pt x="22360" y="13508"/>
                  <a:pt x="22335" y="13496"/>
                  <a:pt x="22323" y="13483"/>
                </a:cubicBezTo>
                <a:cubicBezTo>
                  <a:pt x="22297" y="12716"/>
                  <a:pt x="22235" y="11962"/>
                  <a:pt x="22121" y="11207"/>
                </a:cubicBezTo>
                <a:cubicBezTo>
                  <a:pt x="22071" y="10930"/>
                  <a:pt x="22033" y="10654"/>
                  <a:pt x="21983" y="10365"/>
                </a:cubicBezTo>
                <a:cubicBezTo>
                  <a:pt x="22448" y="9962"/>
                  <a:pt x="22826" y="9472"/>
                  <a:pt x="23102" y="8918"/>
                </a:cubicBezTo>
                <a:cubicBezTo>
                  <a:pt x="23429" y="8239"/>
                  <a:pt x="23693" y="6995"/>
                  <a:pt x="22901" y="6529"/>
                </a:cubicBezTo>
                <a:cubicBezTo>
                  <a:pt x="22868" y="6513"/>
                  <a:pt x="22832" y="6505"/>
                  <a:pt x="22797" y="6505"/>
                </a:cubicBezTo>
                <a:cubicBezTo>
                  <a:pt x="22698" y="6505"/>
                  <a:pt x="22602" y="6566"/>
                  <a:pt x="22574" y="6668"/>
                </a:cubicBezTo>
                <a:cubicBezTo>
                  <a:pt x="22436" y="7145"/>
                  <a:pt x="22436" y="7636"/>
                  <a:pt x="22285" y="8101"/>
                </a:cubicBezTo>
                <a:cubicBezTo>
                  <a:pt x="22172" y="8466"/>
                  <a:pt x="21983" y="8805"/>
                  <a:pt x="21732" y="9095"/>
                </a:cubicBezTo>
                <a:lnTo>
                  <a:pt x="21669" y="8805"/>
                </a:lnTo>
                <a:cubicBezTo>
                  <a:pt x="21782" y="8503"/>
                  <a:pt x="21870" y="8189"/>
                  <a:pt x="21933" y="7862"/>
                </a:cubicBezTo>
                <a:cubicBezTo>
                  <a:pt x="22033" y="7246"/>
                  <a:pt x="22209" y="5687"/>
                  <a:pt x="21392" y="5460"/>
                </a:cubicBezTo>
                <a:cubicBezTo>
                  <a:pt x="21365" y="5453"/>
                  <a:pt x="21337" y="5449"/>
                  <a:pt x="21311" y="5449"/>
                </a:cubicBezTo>
                <a:cubicBezTo>
                  <a:pt x="21202" y="5449"/>
                  <a:pt x="21100" y="5508"/>
                  <a:pt x="21040" y="5599"/>
                </a:cubicBezTo>
                <a:cubicBezTo>
                  <a:pt x="20927" y="5825"/>
                  <a:pt x="20876" y="6064"/>
                  <a:pt x="20902" y="6315"/>
                </a:cubicBezTo>
                <a:cubicBezTo>
                  <a:pt x="20562" y="5448"/>
                  <a:pt x="20097" y="4643"/>
                  <a:pt x="19518" y="3914"/>
                </a:cubicBezTo>
                <a:cubicBezTo>
                  <a:pt x="19896" y="3511"/>
                  <a:pt x="20135" y="3008"/>
                  <a:pt x="20223" y="2468"/>
                </a:cubicBezTo>
                <a:cubicBezTo>
                  <a:pt x="20348" y="1713"/>
                  <a:pt x="20097" y="657"/>
                  <a:pt x="19217" y="531"/>
                </a:cubicBezTo>
                <a:cubicBezTo>
                  <a:pt x="19195" y="528"/>
                  <a:pt x="19174" y="526"/>
                  <a:pt x="19152" y="526"/>
                </a:cubicBezTo>
                <a:cubicBezTo>
                  <a:pt x="18922" y="526"/>
                  <a:pt x="18707" y="707"/>
                  <a:pt x="18776" y="971"/>
                </a:cubicBezTo>
                <a:cubicBezTo>
                  <a:pt x="18902" y="1386"/>
                  <a:pt x="19141" y="1726"/>
                  <a:pt x="19141" y="2166"/>
                </a:cubicBezTo>
                <a:lnTo>
                  <a:pt x="19141" y="2241"/>
                </a:lnTo>
                <a:cubicBezTo>
                  <a:pt x="18864" y="1449"/>
                  <a:pt x="18273" y="820"/>
                  <a:pt x="17783" y="166"/>
                </a:cubicBezTo>
                <a:cubicBezTo>
                  <a:pt x="17697" y="49"/>
                  <a:pt x="17581" y="0"/>
                  <a:pt x="174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25"/>
          <p:cNvGrpSpPr/>
          <p:nvPr/>
        </p:nvGrpSpPr>
        <p:grpSpPr>
          <a:xfrm>
            <a:off x="-773575" y="-2308140"/>
            <a:ext cx="10899688" cy="9892231"/>
            <a:chOff x="-773575" y="-2308140"/>
            <a:chExt cx="10899688" cy="9892231"/>
          </a:xfrm>
        </p:grpSpPr>
        <p:sp>
          <p:nvSpPr>
            <p:cNvPr id="551" name="Google Shape;551;p25"/>
            <p:cNvSpPr/>
            <p:nvPr/>
          </p:nvSpPr>
          <p:spPr>
            <a:xfrm flipH="1" rot="-1712924">
              <a:off x="8526673" y="-237011"/>
              <a:ext cx="822340" cy="82164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25"/>
            <p:cNvGrpSpPr/>
            <p:nvPr/>
          </p:nvGrpSpPr>
          <p:grpSpPr>
            <a:xfrm flipH="1" rot="-1712924">
              <a:off x="3214036" y="4454409"/>
              <a:ext cx="3141061" cy="2187573"/>
              <a:chOff x="11086825" y="3958600"/>
              <a:chExt cx="3141100" cy="2187600"/>
            </a:xfrm>
          </p:grpSpPr>
          <p:sp>
            <p:nvSpPr>
              <p:cNvPr id="553" name="Google Shape;553;p25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5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5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5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5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5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5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0" name="Google Shape;560;p25"/>
            <p:cNvSpPr/>
            <p:nvPr/>
          </p:nvSpPr>
          <p:spPr>
            <a:xfrm flipH="1">
              <a:off x="-773575" y="-75280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 flipH="1">
              <a:off x="357450" y="64235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 flipH="1">
              <a:off x="7749563" y="4047100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" name="Google Shape;563;p25"/>
            <p:cNvGrpSpPr/>
            <p:nvPr/>
          </p:nvGrpSpPr>
          <p:grpSpPr>
            <a:xfrm flipH="1">
              <a:off x="7573463" y="-512037"/>
              <a:ext cx="1848675" cy="1594150"/>
              <a:chOff x="-323462" y="-389112"/>
              <a:chExt cx="1848675" cy="1594150"/>
            </a:xfrm>
          </p:grpSpPr>
          <p:sp>
            <p:nvSpPr>
              <p:cNvPr id="564" name="Google Shape;564;p25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5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5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5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5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5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5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5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5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3" name="Google Shape;573;p25"/>
            <p:cNvSpPr/>
            <p:nvPr/>
          </p:nvSpPr>
          <p:spPr>
            <a:xfrm flipH="1">
              <a:off x="8625200" y="478493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 flipH="1" rot="-1860616">
              <a:off x="713174" y="2464276"/>
              <a:ext cx="1883521" cy="4991319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5"/>
            <p:cNvSpPr/>
            <p:nvPr/>
          </p:nvSpPr>
          <p:spPr>
            <a:xfrm flipH="1" rot="-6787684">
              <a:off x="5855151" y="-3260733"/>
              <a:ext cx="1296416" cy="5101028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26"/>
          <p:cNvGrpSpPr/>
          <p:nvPr/>
        </p:nvGrpSpPr>
        <p:grpSpPr>
          <a:xfrm>
            <a:off x="-3349774" y="-530550"/>
            <a:ext cx="14146274" cy="6909400"/>
            <a:chOff x="-3349774" y="-530550"/>
            <a:chExt cx="14146274" cy="6909400"/>
          </a:xfrm>
        </p:grpSpPr>
        <p:sp>
          <p:nvSpPr>
            <p:cNvPr id="579" name="Google Shape;579;p26"/>
            <p:cNvSpPr/>
            <p:nvPr/>
          </p:nvSpPr>
          <p:spPr>
            <a:xfrm>
              <a:off x="8569000" y="4605100"/>
              <a:ext cx="822350" cy="82165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0" name="Google Shape;580;p26"/>
            <p:cNvGrpSpPr/>
            <p:nvPr/>
          </p:nvGrpSpPr>
          <p:grpSpPr>
            <a:xfrm>
              <a:off x="7655400" y="4191250"/>
              <a:ext cx="3141100" cy="2187600"/>
              <a:chOff x="11086825" y="3958600"/>
              <a:chExt cx="3141100" cy="2187600"/>
            </a:xfrm>
          </p:grpSpPr>
          <p:sp>
            <p:nvSpPr>
              <p:cNvPr id="581" name="Google Shape;581;p26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6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6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6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6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6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6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8" name="Google Shape;588;p26"/>
            <p:cNvSpPr/>
            <p:nvPr/>
          </p:nvSpPr>
          <p:spPr>
            <a:xfrm>
              <a:off x="7957300" y="-53055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8285475" y="86460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-851325" y="4048125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26"/>
            <p:cNvGrpSpPr/>
            <p:nvPr/>
          </p:nvGrpSpPr>
          <p:grpSpPr>
            <a:xfrm>
              <a:off x="-323462" y="-389112"/>
              <a:ext cx="1848675" cy="1594150"/>
              <a:chOff x="-323462" y="-389112"/>
              <a:chExt cx="1848675" cy="1594150"/>
            </a:xfrm>
          </p:grpSpPr>
          <p:sp>
            <p:nvSpPr>
              <p:cNvPr id="592" name="Google Shape;592;p26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6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6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6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6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1" name="Google Shape;601;p26"/>
            <p:cNvSpPr/>
            <p:nvPr/>
          </p:nvSpPr>
          <p:spPr>
            <a:xfrm>
              <a:off x="212188" y="12137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215663" y="258013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 rot="7731665">
              <a:off x="-1757305" y="536860"/>
              <a:ext cx="1883571" cy="4991452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1" name="Google Shape;611;p28"/>
          <p:cNvSpPr txBox="1"/>
          <p:nvPr>
            <p:ph idx="1" type="body"/>
          </p:nvPr>
        </p:nvSpPr>
        <p:spPr>
          <a:xfrm>
            <a:off x="720000" y="1215750"/>
            <a:ext cx="77040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612" name="Google Shape;612;p28"/>
          <p:cNvGrpSpPr/>
          <p:nvPr/>
        </p:nvGrpSpPr>
        <p:grpSpPr>
          <a:xfrm>
            <a:off x="-638262" y="-3022087"/>
            <a:ext cx="10553037" cy="11598597"/>
            <a:chOff x="-638262" y="-3022087"/>
            <a:chExt cx="10553037" cy="11598597"/>
          </a:xfrm>
        </p:grpSpPr>
        <p:sp>
          <p:nvSpPr>
            <p:cNvPr id="613" name="Google Shape;613;p28"/>
            <p:cNvSpPr/>
            <p:nvPr/>
          </p:nvSpPr>
          <p:spPr>
            <a:xfrm rot="10800000">
              <a:off x="8666913" y="477472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8"/>
            <p:cNvSpPr/>
            <p:nvPr/>
          </p:nvSpPr>
          <p:spPr>
            <a:xfrm flipH="1">
              <a:off x="8309011" y="46588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8"/>
            <p:cNvSpPr/>
            <p:nvPr/>
          </p:nvSpPr>
          <p:spPr>
            <a:xfrm rot="10800000">
              <a:off x="-87627" y="-3022087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8"/>
            <p:cNvSpPr/>
            <p:nvPr/>
          </p:nvSpPr>
          <p:spPr>
            <a:xfrm rot="10800000">
              <a:off x="7538225" y="-540087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7" name="Google Shape;617;p28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618" name="Google Shape;618;p28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8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8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8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8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8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7" name="Google Shape;627;p28"/>
            <p:cNvSpPr/>
            <p:nvPr/>
          </p:nvSpPr>
          <p:spPr>
            <a:xfrm>
              <a:off x="8666925" y="9069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8" name="Google Shape;62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1" name="Google Shape;631;p29"/>
          <p:cNvSpPr txBox="1"/>
          <p:nvPr>
            <p:ph idx="1" type="subTitle"/>
          </p:nvPr>
        </p:nvSpPr>
        <p:spPr>
          <a:xfrm>
            <a:off x="1850025" y="1306475"/>
            <a:ext cx="2567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632" name="Google Shape;632;p29"/>
          <p:cNvSpPr txBox="1"/>
          <p:nvPr>
            <p:ph idx="2" type="subTitle"/>
          </p:nvPr>
        </p:nvSpPr>
        <p:spPr>
          <a:xfrm>
            <a:off x="1850026" y="1832375"/>
            <a:ext cx="2567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3" name="Google Shape;633;p29"/>
          <p:cNvSpPr txBox="1"/>
          <p:nvPr>
            <p:ph idx="3" type="subTitle"/>
          </p:nvPr>
        </p:nvSpPr>
        <p:spPr>
          <a:xfrm>
            <a:off x="4726886" y="1832375"/>
            <a:ext cx="2567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29"/>
          <p:cNvSpPr txBox="1"/>
          <p:nvPr>
            <p:ph idx="4" type="subTitle"/>
          </p:nvPr>
        </p:nvSpPr>
        <p:spPr>
          <a:xfrm>
            <a:off x="1850026" y="3580700"/>
            <a:ext cx="2567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5" name="Google Shape;635;p29"/>
          <p:cNvSpPr txBox="1"/>
          <p:nvPr>
            <p:ph idx="5" type="subTitle"/>
          </p:nvPr>
        </p:nvSpPr>
        <p:spPr>
          <a:xfrm>
            <a:off x="4726886" y="3580700"/>
            <a:ext cx="2567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6" name="Google Shape;636;p29"/>
          <p:cNvSpPr txBox="1"/>
          <p:nvPr>
            <p:ph idx="6" type="subTitle"/>
          </p:nvPr>
        </p:nvSpPr>
        <p:spPr>
          <a:xfrm>
            <a:off x="1850025" y="3054800"/>
            <a:ext cx="2567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637" name="Google Shape;637;p29"/>
          <p:cNvSpPr txBox="1"/>
          <p:nvPr>
            <p:ph idx="7" type="subTitle"/>
          </p:nvPr>
        </p:nvSpPr>
        <p:spPr>
          <a:xfrm>
            <a:off x="4726884" y="1306475"/>
            <a:ext cx="2567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638" name="Google Shape;638;p29"/>
          <p:cNvSpPr txBox="1"/>
          <p:nvPr>
            <p:ph idx="8" type="subTitle"/>
          </p:nvPr>
        </p:nvSpPr>
        <p:spPr>
          <a:xfrm>
            <a:off x="4726884" y="3054800"/>
            <a:ext cx="2567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raunces"/>
              <a:buNone/>
              <a:defRPr sz="24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grpSp>
        <p:nvGrpSpPr>
          <p:cNvPr id="639" name="Google Shape;639;p29"/>
          <p:cNvGrpSpPr/>
          <p:nvPr/>
        </p:nvGrpSpPr>
        <p:grpSpPr>
          <a:xfrm>
            <a:off x="-2843000" y="-899544"/>
            <a:ext cx="12555991" cy="9658468"/>
            <a:chOff x="-2843000" y="-899544"/>
            <a:chExt cx="12555991" cy="9658468"/>
          </a:xfrm>
        </p:grpSpPr>
        <p:sp>
          <p:nvSpPr>
            <p:cNvPr id="640" name="Google Shape;640;p29"/>
            <p:cNvSpPr/>
            <p:nvPr/>
          </p:nvSpPr>
          <p:spPr>
            <a:xfrm rot="2700000">
              <a:off x="-1229346" y="-1188224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1" name="Google Shape;641;p29"/>
            <p:cNvGrpSpPr/>
            <p:nvPr/>
          </p:nvGrpSpPr>
          <p:grpSpPr>
            <a:xfrm flipH="1" rot="-955260">
              <a:off x="7681213" y="-437724"/>
              <a:ext cx="1848596" cy="1594082"/>
              <a:chOff x="-323462" y="-389112"/>
              <a:chExt cx="1848675" cy="1594150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Google Shape;651;p29"/>
            <p:cNvSpPr/>
            <p:nvPr/>
          </p:nvSpPr>
          <p:spPr>
            <a:xfrm flipH="1">
              <a:off x="7736488" y="1130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9"/>
            <p:cNvSpPr/>
            <p:nvPr/>
          </p:nvSpPr>
          <p:spPr>
            <a:xfrm rot="-209820">
              <a:off x="-1434231" y="4066632"/>
              <a:ext cx="2376698" cy="1350534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9"/>
            <p:cNvSpPr/>
            <p:nvPr/>
          </p:nvSpPr>
          <p:spPr>
            <a:xfrm flipH="1">
              <a:off x="868050" y="47236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9"/>
            <p:cNvSpPr/>
            <p:nvPr/>
          </p:nvSpPr>
          <p:spPr>
            <a:xfrm rot="2700000">
              <a:off x="6233916" y="3946501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5" name="Google Shape;65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58" name="Google Shape;658;p30"/>
          <p:cNvGrpSpPr/>
          <p:nvPr/>
        </p:nvGrpSpPr>
        <p:grpSpPr>
          <a:xfrm>
            <a:off x="-3273525" y="-1174319"/>
            <a:ext cx="12986516" cy="9933243"/>
            <a:chOff x="-3273525" y="-1174319"/>
            <a:chExt cx="12986516" cy="9933243"/>
          </a:xfrm>
        </p:grpSpPr>
        <p:sp>
          <p:nvSpPr>
            <p:cNvPr id="659" name="Google Shape;659;p30"/>
            <p:cNvSpPr/>
            <p:nvPr/>
          </p:nvSpPr>
          <p:spPr>
            <a:xfrm rot="2700000">
              <a:off x="-1659871" y="-1462999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0" name="Google Shape;660;p30"/>
            <p:cNvGrpSpPr/>
            <p:nvPr/>
          </p:nvGrpSpPr>
          <p:grpSpPr>
            <a:xfrm flipH="1" rot="-955260">
              <a:off x="7681213" y="-437724"/>
              <a:ext cx="1848596" cy="1594082"/>
              <a:chOff x="-323462" y="-389112"/>
              <a:chExt cx="1848675" cy="1594150"/>
            </a:xfrm>
          </p:grpSpPr>
          <p:sp>
            <p:nvSpPr>
              <p:cNvPr id="661" name="Google Shape;661;p30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30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30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0" name="Google Shape;670;p30"/>
            <p:cNvSpPr/>
            <p:nvPr/>
          </p:nvSpPr>
          <p:spPr>
            <a:xfrm flipH="1">
              <a:off x="7736488" y="1130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0"/>
            <p:cNvSpPr/>
            <p:nvPr/>
          </p:nvSpPr>
          <p:spPr>
            <a:xfrm rot="-209820">
              <a:off x="-1434231" y="4066632"/>
              <a:ext cx="2376698" cy="1350534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0"/>
            <p:cNvSpPr/>
            <p:nvPr/>
          </p:nvSpPr>
          <p:spPr>
            <a:xfrm flipH="1">
              <a:off x="868050" y="47236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0"/>
            <p:cNvSpPr/>
            <p:nvPr/>
          </p:nvSpPr>
          <p:spPr>
            <a:xfrm rot="2700000">
              <a:off x="6233916" y="3946501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77" name="Google Shape;677;p31"/>
          <p:cNvGrpSpPr/>
          <p:nvPr/>
        </p:nvGrpSpPr>
        <p:grpSpPr>
          <a:xfrm>
            <a:off x="-638262" y="-3564312"/>
            <a:ext cx="10553037" cy="12140822"/>
            <a:chOff x="-638262" y="-3564312"/>
            <a:chExt cx="10553037" cy="12140822"/>
          </a:xfrm>
        </p:grpSpPr>
        <p:sp>
          <p:nvSpPr>
            <p:cNvPr id="678" name="Google Shape;678;p31"/>
            <p:cNvSpPr/>
            <p:nvPr/>
          </p:nvSpPr>
          <p:spPr>
            <a:xfrm rot="10800000">
              <a:off x="8666913" y="477472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1"/>
            <p:cNvSpPr/>
            <p:nvPr/>
          </p:nvSpPr>
          <p:spPr>
            <a:xfrm flipH="1">
              <a:off x="8309011" y="46588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1"/>
            <p:cNvSpPr/>
            <p:nvPr/>
          </p:nvSpPr>
          <p:spPr>
            <a:xfrm rot="10800000">
              <a:off x="-87627" y="-3564312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1"/>
            <p:cNvSpPr/>
            <p:nvPr/>
          </p:nvSpPr>
          <p:spPr>
            <a:xfrm rot="10800000">
              <a:off x="7538225" y="-540087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2" name="Google Shape;682;p31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683" name="Google Shape;683;p31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31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1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31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31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31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2" name="Google Shape;692;p31"/>
            <p:cNvSpPr/>
            <p:nvPr/>
          </p:nvSpPr>
          <p:spPr>
            <a:xfrm>
              <a:off x="8666925" y="9069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idx="1" type="subTitle"/>
          </p:nvPr>
        </p:nvSpPr>
        <p:spPr>
          <a:xfrm>
            <a:off x="720000" y="1152475"/>
            <a:ext cx="7704000" cy="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0" name="Google Shape;70;p4"/>
          <p:cNvGrpSpPr/>
          <p:nvPr/>
        </p:nvGrpSpPr>
        <p:grpSpPr>
          <a:xfrm>
            <a:off x="-3072775" y="-678294"/>
            <a:ext cx="14136105" cy="8303018"/>
            <a:chOff x="-2991675" y="-933144"/>
            <a:chExt cx="14136105" cy="8303018"/>
          </a:xfrm>
        </p:grpSpPr>
        <p:sp>
          <p:nvSpPr>
            <p:cNvPr id="71" name="Google Shape;71;p4"/>
            <p:cNvSpPr/>
            <p:nvPr/>
          </p:nvSpPr>
          <p:spPr>
            <a:xfrm rot="2700000">
              <a:off x="-1378021" y="-1221824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4"/>
            <p:cNvGrpSpPr/>
            <p:nvPr/>
          </p:nvGrpSpPr>
          <p:grpSpPr>
            <a:xfrm flipH="1" rot="-955260">
              <a:off x="7681213" y="-437724"/>
              <a:ext cx="1848596" cy="1594082"/>
              <a:chOff x="-323462" y="-389112"/>
              <a:chExt cx="1848675" cy="159415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" name="Google Shape;82;p4"/>
            <p:cNvSpPr/>
            <p:nvPr/>
          </p:nvSpPr>
          <p:spPr>
            <a:xfrm flipH="1">
              <a:off x="8759900" y="137931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2700000">
              <a:off x="8234341" y="2557451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2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96" name="Google Shape;696;p32"/>
          <p:cNvGrpSpPr/>
          <p:nvPr/>
        </p:nvGrpSpPr>
        <p:grpSpPr>
          <a:xfrm>
            <a:off x="-3349774" y="-530550"/>
            <a:ext cx="14146274" cy="6909400"/>
            <a:chOff x="-3349774" y="-530550"/>
            <a:chExt cx="14146274" cy="6909400"/>
          </a:xfrm>
        </p:grpSpPr>
        <p:sp>
          <p:nvSpPr>
            <p:cNvPr id="697" name="Google Shape;697;p32"/>
            <p:cNvSpPr/>
            <p:nvPr/>
          </p:nvSpPr>
          <p:spPr>
            <a:xfrm>
              <a:off x="8569000" y="4605100"/>
              <a:ext cx="822350" cy="82165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8" name="Google Shape;698;p32"/>
            <p:cNvGrpSpPr/>
            <p:nvPr/>
          </p:nvGrpSpPr>
          <p:grpSpPr>
            <a:xfrm>
              <a:off x="7655400" y="4191250"/>
              <a:ext cx="3141100" cy="2187600"/>
              <a:chOff x="11086825" y="3958600"/>
              <a:chExt cx="3141100" cy="2187600"/>
            </a:xfrm>
          </p:grpSpPr>
          <p:sp>
            <p:nvSpPr>
              <p:cNvPr id="699" name="Google Shape;699;p32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2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6" name="Google Shape;706;p32"/>
            <p:cNvSpPr/>
            <p:nvPr/>
          </p:nvSpPr>
          <p:spPr>
            <a:xfrm>
              <a:off x="7957300" y="-53055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8285475" y="86460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-851325" y="4048125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9" name="Google Shape;709;p32"/>
            <p:cNvGrpSpPr/>
            <p:nvPr/>
          </p:nvGrpSpPr>
          <p:grpSpPr>
            <a:xfrm>
              <a:off x="-323462" y="-389112"/>
              <a:ext cx="1848675" cy="1594150"/>
              <a:chOff x="-323462" y="-389112"/>
              <a:chExt cx="1848675" cy="1594150"/>
            </a:xfrm>
          </p:grpSpPr>
          <p:sp>
            <p:nvSpPr>
              <p:cNvPr id="710" name="Google Shape;710;p32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32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2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2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32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9" name="Google Shape;719;p32"/>
            <p:cNvSpPr/>
            <p:nvPr/>
          </p:nvSpPr>
          <p:spPr>
            <a:xfrm>
              <a:off x="212188" y="12137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215663" y="258013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2"/>
            <p:cNvSpPr/>
            <p:nvPr/>
          </p:nvSpPr>
          <p:spPr>
            <a:xfrm rot="7731665">
              <a:off x="-1757305" y="536860"/>
              <a:ext cx="1883571" cy="4991452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3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5" name="Google Shape;725;p33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26" name="Google Shape;726;p33"/>
          <p:cNvGrpSpPr/>
          <p:nvPr/>
        </p:nvGrpSpPr>
        <p:grpSpPr>
          <a:xfrm>
            <a:off x="-773575" y="-2308140"/>
            <a:ext cx="10899688" cy="9892230"/>
            <a:chOff x="-773575" y="-2308140"/>
            <a:chExt cx="10899688" cy="9892230"/>
          </a:xfrm>
        </p:grpSpPr>
        <p:sp>
          <p:nvSpPr>
            <p:cNvPr id="727" name="Google Shape;727;p33"/>
            <p:cNvSpPr/>
            <p:nvPr/>
          </p:nvSpPr>
          <p:spPr>
            <a:xfrm flipH="1" rot="-1712924">
              <a:off x="8526673" y="-237011"/>
              <a:ext cx="822340" cy="82164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" name="Google Shape;728;p33"/>
            <p:cNvGrpSpPr/>
            <p:nvPr/>
          </p:nvGrpSpPr>
          <p:grpSpPr>
            <a:xfrm flipH="1" rot="-1712924">
              <a:off x="3214036" y="4454409"/>
              <a:ext cx="3141061" cy="2187573"/>
              <a:chOff x="11086825" y="3958600"/>
              <a:chExt cx="3141100" cy="2187600"/>
            </a:xfrm>
          </p:grpSpPr>
          <p:sp>
            <p:nvSpPr>
              <p:cNvPr id="729" name="Google Shape;729;p33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6" name="Google Shape;736;p33"/>
            <p:cNvSpPr/>
            <p:nvPr/>
          </p:nvSpPr>
          <p:spPr>
            <a:xfrm flipH="1">
              <a:off x="-773575" y="-75280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3"/>
            <p:cNvSpPr/>
            <p:nvPr/>
          </p:nvSpPr>
          <p:spPr>
            <a:xfrm flipH="1">
              <a:off x="357450" y="64235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3"/>
            <p:cNvSpPr/>
            <p:nvPr/>
          </p:nvSpPr>
          <p:spPr>
            <a:xfrm flipH="1">
              <a:off x="7749563" y="4047100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9" name="Google Shape;739;p33"/>
            <p:cNvGrpSpPr/>
            <p:nvPr/>
          </p:nvGrpSpPr>
          <p:grpSpPr>
            <a:xfrm flipH="1">
              <a:off x="7573463" y="-512037"/>
              <a:ext cx="1848675" cy="1594150"/>
              <a:chOff x="-323462" y="-389112"/>
              <a:chExt cx="1848675" cy="1594150"/>
            </a:xfrm>
          </p:grpSpPr>
          <p:sp>
            <p:nvSpPr>
              <p:cNvPr id="740" name="Google Shape;740;p33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3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3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3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3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3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9" name="Google Shape;749;p33"/>
            <p:cNvSpPr/>
            <p:nvPr/>
          </p:nvSpPr>
          <p:spPr>
            <a:xfrm flipH="1">
              <a:off x="8625200" y="478493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3"/>
            <p:cNvSpPr/>
            <p:nvPr/>
          </p:nvSpPr>
          <p:spPr>
            <a:xfrm flipH="1" rot="-1860616">
              <a:off x="713174" y="2464276"/>
              <a:ext cx="1883521" cy="4991319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3"/>
            <p:cNvSpPr/>
            <p:nvPr/>
          </p:nvSpPr>
          <p:spPr>
            <a:xfrm flipH="1" rot="-6787684">
              <a:off x="5855151" y="-3260733"/>
              <a:ext cx="1296416" cy="5101028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55" name="Google Shape;755;p34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6" name="Google Shape;75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6"/>
          <p:cNvSpPr txBox="1"/>
          <p:nvPr>
            <p:ph type="title"/>
          </p:nvPr>
        </p:nvSpPr>
        <p:spPr>
          <a:xfrm>
            <a:off x="720000" y="153502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1" name="Google Shape;761;p36"/>
          <p:cNvSpPr txBox="1"/>
          <p:nvPr>
            <p:ph idx="1" type="subTitle"/>
          </p:nvPr>
        </p:nvSpPr>
        <p:spPr>
          <a:xfrm>
            <a:off x="720000" y="2163375"/>
            <a:ext cx="35805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2" name="Google Shape;762;p36"/>
          <p:cNvSpPr/>
          <p:nvPr>
            <p:ph idx="2" type="pic"/>
          </p:nvPr>
        </p:nvSpPr>
        <p:spPr>
          <a:xfrm>
            <a:off x="5268375" y="535000"/>
            <a:ext cx="3160500" cy="40737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p36"/>
          <p:cNvSpPr/>
          <p:nvPr>
            <p:ph idx="3" type="pic"/>
          </p:nvPr>
        </p:nvSpPr>
        <p:spPr>
          <a:xfrm>
            <a:off x="715100" y="2936300"/>
            <a:ext cx="4327800" cy="1672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64" name="Google Shape;764;p36"/>
          <p:cNvGrpSpPr/>
          <p:nvPr/>
        </p:nvGrpSpPr>
        <p:grpSpPr>
          <a:xfrm>
            <a:off x="-2843000" y="-899544"/>
            <a:ext cx="12555991" cy="9658468"/>
            <a:chOff x="-2843000" y="-899544"/>
            <a:chExt cx="12555991" cy="9658468"/>
          </a:xfrm>
        </p:grpSpPr>
        <p:sp>
          <p:nvSpPr>
            <p:cNvPr id="765" name="Google Shape;765;p36"/>
            <p:cNvSpPr/>
            <p:nvPr/>
          </p:nvSpPr>
          <p:spPr>
            <a:xfrm rot="2700000">
              <a:off x="-1229346" y="-1188224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6" name="Google Shape;766;p36"/>
            <p:cNvGrpSpPr/>
            <p:nvPr/>
          </p:nvGrpSpPr>
          <p:grpSpPr>
            <a:xfrm flipH="1" rot="-955260">
              <a:off x="7681213" y="-437724"/>
              <a:ext cx="1848596" cy="1594082"/>
              <a:chOff x="-323462" y="-389112"/>
              <a:chExt cx="1848675" cy="1594150"/>
            </a:xfrm>
          </p:grpSpPr>
          <p:sp>
            <p:nvSpPr>
              <p:cNvPr id="767" name="Google Shape;767;p36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6" name="Google Shape;776;p36"/>
            <p:cNvSpPr/>
            <p:nvPr/>
          </p:nvSpPr>
          <p:spPr>
            <a:xfrm flipH="1">
              <a:off x="7736488" y="1130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6"/>
            <p:cNvSpPr/>
            <p:nvPr/>
          </p:nvSpPr>
          <p:spPr>
            <a:xfrm rot="-209820">
              <a:off x="-1434231" y="4066632"/>
              <a:ext cx="2376698" cy="1350534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6"/>
            <p:cNvSpPr/>
            <p:nvPr/>
          </p:nvSpPr>
          <p:spPr>
            <a:xfrm flipH="1">
              <a:off x="868050" y="47236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6"/>
            <p:cNvSpPr/>
            <p:nvPr/>
          </p:nvSpPr>
          <p:spPr>
            <a:xfrm rot="2700000">
              <a:off x="6233916" y="3946501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0" name="Google Shape;78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37"/>
          <p:cNvGrpSpPr/>
          <p:nvPr/>
        </p:nvGrpSpPr>
        <p:grpSpPr>
          <a:xfrm>
            <a:off x="-773575" y="-2308140"/>
            <a:ext cx="10899688" cy="9892230"/>
            <a:chOff x="-773575" y="-2308140"/>
            <a:chExt cx="10899688" cy="9892230"/>
          </a:xfrm>
        </p:grpSpPr>
        <p:sp>
          <p:nvSpPr>
            <p:cNvPr id="783" name="Google Shape;783;p37"/>
            <p:cNvSpPr/>
            <p:nvPr/>
          </p:nvSpPr>
          <p:spPr>
            <a:xfrm flipH="1" rot="-1712924">
              <a:off x="8526673" y="-237011"/>
              <a:ext cx="822340" cy="82164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4" name="Google Shape;784;p37"/>
            <p:cNvGrpSpPr/>
            <p:nvPr/>
          </p:nvGrpSpPr>
          <p:grpSpPr>
            <a:xfrm flipH="1" rot="-1712924">
              <a:off x="3214036" y="4454409"/>
              <a:ext cx="3141061" cy="2187573"/>
              <a:chOff x="11086825" y="3958600"/>
              <a:chExt cx="3141100" cy="2187600"/>
            </a:xfrm>
          </p:grpSpPr>
          <p:sp>
            <p:nvSpPr>
              <p:cNvPr id="785" name="Google Shape;785;p37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7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7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7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7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7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2" name="Google Shape;792;p37"/>
            <p:cNvSpPr/>
            <p:nvPr/>
          </p:nvSpPr>
          <p:spPr>
            <a:xfrm flipH="1">
              <a:off x="-773575" y="-75280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7"/>
            <p:cNvSpPr/>
            <p:nvPr/>
          </p:nvSpPr>
          <p:spPr>
            <a:xfrm flipH="1">
              <a:off x="357450" y="64235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7"/>
            <p:cNvSpPr/>
            <p:nvPr/>
          </p:nvSpPr>
          <p:spPr>
            <a:xfrm flipH="1">
              <a:off x="7749563" y="4047100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5" name="Google Shape;795;p37"/>
            <p:cNvGrpSpPr/>
            <p:nvPr/>
          </p:nvGrpSpPr>
          <p:grpSpPr>
            <a:xfrm flipH="1">
              <a:off x="7573463" y="-512037"/>
              <a:ext cx="1848675" cy="1594150"/>
              <a:chOff x="-323462" y="-389112"/>
              <a:chExt cx="1848675" cy="1594150"/>
            </a:xfrm>
          </p:grpSpPr>
          <p:sp>
            <p:nvSpPr>
              <p:cNvPr id="796" name="Google Shape;796;p37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7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7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7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7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7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7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7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7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5" name="Google Shape;805;p37"/>
            <p:cNvSpPr/>
            <p:nvPr/>
          </p:nvSpPr>
          <p:spPr>
            <a:xfrm flipH="1">
              <a:off x="8625200" y="478493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7"/>
            <p:cNvSpPr/>
            <p:nvPr/>
          </p:nvSpPr>
          <p:spPr>
            <a:xfrm flipH="1" rot="-1860616">
              <a:off x="713174" y="2464276"/>
              <a:ext cx="1883521" cy="4991319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7"/>
            <p:cNvSpPr/>
            <p:nvPr/>
          </p:nvSpPr>
          <p:spPr>
            <a:xfrm flipH="1" rot="-6787684">
              <a:off x="5855151" y="-3260733"/>
              <a:ext cx="1296416" cy="5101028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8" name="Google Shape;80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38"/>
          <p:cNvGrpSpPr/>
          <p:nvPr/>
        </p:nvGrpSpPr>
        <p:grpSpPr>
          <a:xfrm>
            <a:off x="-3349774" y="-530550"/>
            <a:ext cx="14146274" cy="6909400"/>
            <a:chOff x="-3349774" y="-530550"/>
            <a:chExt cx="14146274" cy="6909400"/>
          </a:xfrm>
        </p:grpSpPr>
        <p:sp>
          <p:nvSpPr>
            <p:cNvPr id="811" name="Google Shape;811;p38"/>
            <p:cNvSpPr/>
            <p:nvPr/>
          </p:nvSpPr>
          <p:spPr>
            <a:xfrm>
              <a:off x="8569000" y="4605100"/>
              <a:ext cx="822350" cy="82165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2" name="Google Shape;812;p38"/>
            <p:cNvGrpSpPr/>
            <p:nvPr/>
          </p:nvGrpSpPr>
          <p:grpSpPr>
            <a:xfrm>
              <a:off x="7655400" y="4191250"/>
              <a:ext cx="3141100" cy="2187600"/>
              <a:chOff x="11086825" y="3958600"/>
              <a:chExt cx="3141100" cy="2187600"/>
            </a:xfrm>
          </p:grpSpPr>
          <p:sp>
            <p:nvSpPr>
              <p:cNvPr id="813" name="Google Shape;813;p38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8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8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8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8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8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8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0" name="Google Shape;820;p38"/>
            <p:cNvSpPr/>
            <p:nvPr/>
          </p:nvSpPr>
          <p:spPr>
            <a:xfrm>
              <a:off x="7957300" y="-53055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8285475" y="86460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851325" y="4048125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3" name="Google Shape;823;p38"/>
            <p:cNvGrpSpPr/>
            <p:nvPr/>
          </p:nvGrpSpPr>
          <p:grpSpPr>
            <a:xfrm>
              <a:off x="-323462" y="-389112"/>
              <a:ext cx="1848675" cy="1594150"/>
              <a:chOff x="-323462" y="-389112"/>
              <a:chExt cx="1848675" cy="1594150"/>
            </a:xfrm>
          </p:grpSpPr>
          <p:sp>
            <p:nvSpPr>
              <p:cNvPr id="824" name="Google Shape;824;p38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8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8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8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8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8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8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8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8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3" name="Google Shape;833;p38"/>
            <p:cNvSpPr/>
            <p:nvPr/>
          </p:nvSpPr>
          <p:spPr>
            <a:xfrm>
              <a:off x="212188" y="12137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15663" y="258013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8"/>
            <p:cNvSpPr/>
            <p:nvPr/>
          </p:nvSpPr>
          <p:spPr>
            <a:xfrm rot="7731665">
              <a:off x="-1757305" y="536860"/>
              <a:ext cx="1883571" cy="4991452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9" name="Google Shape;839;p39"/>
          <p:cNvSpPr txBox="1"/>
          <p:nvPr>
            <p:ph idx="1" type="body"/>
          </p:nvPr>
        </p:nvSpPr>
        <p:spPr>
          <a:xfrm>
            <a:off x="720000" y="1215750"/>
            <a:ext cx="7704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840" name="Google Shape;840;p39"/>
          <p:cNvGrpSpPr/>
          <p:nvPr/>
        </p:nvGrpSpPr>
        <p:grpSpPr>
          <a:xfrm flipH="1" rot="10800000">
            <a:off x="-638262" y="-3328462"/>
            <a:ext cx="10412112" cy="11456372"/>
            <a:chOff x="-638262" y="-2879862"/>
            <a:chExt cx="10412112" cy="11456372"/>
          </a:xfrm>
        </p:grpSpPr>
        <p:sp>
          <p:nvSpPr>
            <p:cNvPr id="841" name="Google Shape;841;p39"/>
            <p:cNvSpPr/>
            <p:nvPr/>
          </p:nvSpPr>
          <p:spPr>
            <a:xfrm rot="10800000">
              <a:off x="-150175" y="-19417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9"/>
            <p:cNvSpPr/>
            <p:nvPr/>
          </p:nvSpPr>
          <p:spPr>
            <a:xfrm flipH="1">
              <a:off x="8309011" y="46588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9"/>
            <p:cNvSpPr/>
            <p:nvPr/>
          </p:nvSpPr>
          <p:spPr>
            <a:xfrm rot="10800000">
              <a:off x="-151977" y="-2879862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9"/>
            <p:cNvSpPr/>
            <p:nvPr/>
          </p:nvSpPr>
          <p:spPr>
            <a:xfrm rot="10800000">
              <a:off x="7397300" y="-912512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5" name="Google Shape;845;p39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846" name="Google Shape;846;p39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5" name="Google Shape;855;p39"/>
            <p:cNvSpPr/>
            <p:nvPr/>
          </p:nvSpPr>
          <p:spPr>
            <a:xfrm>
              <a:off x="8603838" y="52451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6" name="Google Shape;85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1" type="subTitle"/>
          </p:nvPr>
        </p:nvSpPr>
        <p:spPr>
          <a:xfrm>
            <a:off x="4745845" y="2983451"/>
            <a:ext cx="3245100" cy="12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2" type="subTitle"/>
          </p:nvPr>
        </p:nvSpPr>
        <p:spPr>
          <a:xfrm>
            <a:off x="1153050" y="2983451"/>
            <a:ext cx="3245100" cy="12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3" type="subTitle"/>
          </p:nvPr>
        </p:nvSpPr>
        <p:spPr>
          <a:xfrm>
            <a:off x="1153050" y="2424550"/>
            <a:ext cx="324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90" name="Google Shape;90;p5"/>
          <p:cNvSpPr txBox="1"/>
          <p:nvPr>
            <p:ph idx="4" type="subTitle"/>
          </p:nvPr>
        </p:nvSpPr>
        <p:spPr>
          <a:xfrm>
            <a:off x="4745840" y="2424550"/>
            <a:ext cx="3245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b="1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unces"/>
              <a:buNone/>
              <a:defRPr sz="2400"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grpSp>
        <p:nvGrpSpPr>
          <p:cNvPr id="91" name="Google Shape;91;p5"/>
          <p:cNvGrpSpPr/>
          <p:nvPr/>
        </p:nvGrpSpPr>
        <p:grpSpPr>
          <a:xfrm flipH="1" rot="10800000">
            <a:off x="-638262" y="-2474063"/>
            <a:ext cx="10412113" cy="10601972"/>
            <a:chOff x="-638262" y="-2879862"/>
            <a:chExt cx="10412113" cy="10601972"/>
          </a:xfrm>
        </p:grpSpPr>
        <p:sp>
          <p:nvSpPr>
            <p:cNvPr id="92" name="Google Shape;92;p5"/>
            <p:cNvSpPr/>
            <p:nvPr/>
          </p:nvSpPr>
          <p:spPr>
            <a:xfrm rot="10800000">
              <a:off x="-150175" y="-194175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flipH="1">
              <a:off x="8309011" y="3804425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10800000">
              <a:off x="-151977" y="-2879862"/>
              <a:ext cx="834994" cy="3917685"/>
            </a:xfrm>
            <a:custGeom>
              <a:rect b="b" l="l" r="r" t="t"/>
              <a:pathLst>
                <a:path extrusionOk="0" h="110334" w="23516">
                  <a:moveTo>
                    <a:pt x="12437" y="81388"/>
                  </a:moveTo>
                  <a:cubicBezTo>
                    <a:pt x="12424" y="82029"/>
                    <a:pt x="12538" y="82658"/>
                    <a:pt x="12764" y="83249"/>
                  </a:cubicBezTo>
                  <a:cubicBezTo>
                    <a:pt x="12940" y="83714"/>
                    <a:pt x="13242" y="84117"/>
                    <a:pt x="13644" y="84406"/>
                  </a:cubicBezTo>
                  <a:cubicBezTo>
                    <a:pt x="13116" y="84318"/>
                    <a:pt x="12613" y="84129"/>
                    <a:pt x="12261" y="83664"/>
                  </a:cubicBezTo>
                  <a:cubicBezTo>
                    <a:pt x="11745" y="82960"/>
                    <a:pt x="12261" y="82155"/>
                    <a:pt x="12437" y="81388"/>
                  </a:cubicBezTo>
                  <a:close/>
                  <a:moveTo>
                    <a:pt x="1510" y="99873"/>
                  </a:moveTo>
                  <a:cubicBezTo>
                    <a:pt x="1635" y="100841"/>
                    <a:pt x="2277" y="101545"/>
                    <a:pt x="2993" y="102174"/>
                  </a:cubicBezTo>
                  <a:cubicBezTo>
                    <a:pt x="3144" y="102300"/>
                    <a:pt x="3308" y="102413"/>
                    <a:pt x="3484" y="102514"/>
                  </a:cubicBezTo>
                  <a:cubicBezTo>
                    <a:pt x="3484" y="102526"/>
                    <a:pt x="3484" y="102539"/>
                    <a:pt x="3471" y="102539"/>
                  </a:cubicBezTo>
                  <a:cubicBezTo>
                    <a:pt x="2604" y="102463"/>
                    <a:pt x="1774" y="102250"/>
                    <a:pt x="1510" y="101231"/>
                  </a:cubicBezTo>
                  <a:cubicBezTo>
                    <a:pt x="1422" y="100778"/>
                    <a:pt x="1422" y="100313"/>
                    <a:pt x="1510" y="99873"/>
                  </a:cubicBezTo>
                  <a:close/>
                  <a:moveTo>
                    <a:pt x="12502" y="0"/>
                  </a:moveTo>
                  <a:cubicBezTo>
                    <a:pt x="12333" y="0"/>
                    <a:pt x="12187" y="115"/>
                    <a:pt x="12135" y="281"/>
                  </a:cubicBezTo>
                  <a:cubicBezTo>
                    <a:pt x="11871" y="1010"/>
                    <a:pt x="12261" y="1865"/>
                    <a:pt x="12072" y="2657"/>
                  </a:cubicBezTo>
                  <a:cubicBezTo>
                    <a:pt x="11947" y="3198"/>
                    <a:pt x="11683" y="3776"/>
                    <a:pt x="11205" y="4066"/>
                  </a:cubicBezTo>
                  <a:lnTo>
                    <a:pt x="10853" y="4279"/>
                  </a:lnTo>
                  <a:cubicBezTo>
                    <a:pt x="10488" y="3575"/>
                    <a:pt x="10274" y="2808"/>
                    <a:pt x="10224" y="2016"/>
                  </a:cubicBezTo>
                  <a:cubicBezTo>
                    <a:pt x="10199" y="1727"/>
                    <a:pt x="10199" y="1450"/>
                    <a:pt x="10438" y="1274"/>
                  </a:cubicBezTo>
                  <a:cubicBezTo>
                    <a:pt x="10601" y="1148"/>
                    <a:pt x="10928" y="1022"/>
                    <a:pt x="10840" y="645"/>
                  </a:cubicBezTo>
                  <a:cubicBezTo>
                    <a:pt x="10790" y="494"/>
                    <a:pt x="10677" y="381"/>
                    <a:pt x="10526" y="331"/>
                  </a:cubicBezTo>
                  <a:cubicBezTo>
                    <a:pt x="10377" y="292"/>
                    <a:pt x="10240" y="274"/>
                    <a:pt x="10113" y="274"/>
                  </a:cubicBezTo>
                  <a:cubicBezTo>
                    <a:pt x="9209" y="274"/>
                    <a:pt x="8851" y="1195"/>
                    <a:pt x="8929" y="2154"/>
                  </a:cubicBezTo>
                  <a:cubicBezTo>
                    <a:pt x="9004" y="2946"/>
                    <a:pt x="9243" y="3713"/>
                    <a:pt x="9645" y="4405"/>
                  </a:cubicBezTo>
                  <a:cubicBezTo>
                    <a:pt x="9130" y="4242"/>
                    <a:pt x="8677" y="3940"/>
                    <a:pt x="8325" y="3525"/>
                  </a:cubicBezTo>
                  <a:cubicBezTo>
                    <a:pt x="7747" y="2858"/>
                    <a:pt x="7822" y="2016"/>
                    <a:pt x="7533" y="1249"/>
                  </a:cubicBezTo>
                  <a:cubicBezTo>
                    <a:pt x="7496" y="1129"/>
                    <a:pt x="7377" y="1056"/>
                    <a:pt x="7257" y="1056"/>
                  </a:cubicBezTo>
                  <a:cubicBezTo>
                    <a:pt x="7214" y="1056"/>
                    <a:pt x="7170" y="1065"/>
                    <a:pt x="7130" y="1085"/>
                  </a:cubicBezTo>
                  <a:cubicBezTo>
                    <a:pt x="6074" y="1815"/>
                    <a:pt x="6665" y="3525"/>
                    <a:pt x="7294" y="4317"/>
                  </a:cubicBezTo>
                  <a:cubicBezTo>
                    <a:pt x="7917" y="5110"/>
                    <a:pt x="8713" y="5566"/>
                    <a:pt x="9591" y="5566"/>
                  </a:cubicBezTo>
                  <a:cubicBezTo>
                    <a:pt x="9688" y="5566"/>
                    <a:pt x="9786" y="5561"/>
                    <a:pt x="9884" y="5549"/>
                  </a:cubicBezTo>
                  <a:lnTo>
                    <a:pt x="9884" y="5549"/>
                  </a:lnTo>
                  <a:cubicBezTo>
                    <a:pt x="9570" y="8643"/>
                    <a:pt x="7256" y="11208"/>
                    <a:pt x="6904" y="14364"/>
                  </a:cubicBezTo>
                  <a:cubicBezTo>
                    <a:pt x="6804" y="15245"/>
                    <a:pt x="6791" y="16150"/>
                    <a:pt x="6892" y="17043"/>
                  </a:cubicBezTo>
                  <a:cubicBezTo>
                    <a:pt x="6590" y="16464"/>
                    <a:pt x="6363" y="15861"/>
                    <a:pt x="6200" y="15232"/>
                  </a:cubicBezTo>
                  <a:cubicBezTo>
                    <a:pt x="6036" y="14742"/>
                    <a:pt x="6112" y="14201"/>
                    <a:pt x="6414" y="13773"/>
                  </a:cubicBezTo>
                  <a:cubicBezTo>
                    <a:pt x="6577" y="13522"/>
                    <a:pt x="6627" y="13245"/>
                    <a:pt x="6414" y="13006"/>
                  </a:cubicBezTo>
                  <a:cubicBezTo>
                    <a:pt x="6311" y="12913"/>
                    <a:pt x="6181" y="12861"/>
                    <a:pt x="6049" y="12861"/>
                  </a:cubicBezTo>
                  <a:cubicBezTo>
                    <a:pt x="6003" y="12861"/>
                    <a:pt x="5956" y="12867"/>
                    <a:pt x="5911" y="12880"/>
                  </a:cubicBezTo>
                  <a:cubicBezTo>
                    <a:pt x="4628" y="13157"/>
                    <a:pt x="4792" y="14830"/>
                    <a:pt x="5068" y="15785"/>
                  </a:cubicBezTo>
                  <a:cubicBezTo>
                    <a:pt x="5332" y="16678"/>
                    <a:pt x="5772" y="17521"/>
                    <a:pt x="6351" y="18250"/>
                  </a:cubicBezTo>
                  <a:cubicBezTo>
                    <a:pt x="5961" y="17998"/>
                    <a:pt x="5584" y="17709"/>
                    <a:pt x="5232" y="17395"/>
                  </a:cubicBezTo>
                  <a:cubicBezTo>
                    <a:pt x="4113" y="16376"/>
                    <a:pt x="4175" y="15333"/>
                    <a:pt x="4087" y="13949"/>
                  </a:cubicBezTo>
                  <a:cubicBezTo>
                    <a:pt x="4078" y="13834"/>
                    <a:pt x="3964" y="13710"/>
                    <a:pt x="3844" y="13710"/>
                  </a:cubicBezTo>
                  <a:cubicBezTo>
                    <a:pt x="3808" y="13710"/>
                    <a:pt x="3770" y="13722"/>
                    <a:pt x="3735" y="13748"/>
                  </a:cubicBezTo>
                  <a:cubicBezTo>
                    <a:pt x="2465" y="14704"/>
                    <a:pt x="2993" y="16540"/>
                    <a:pt x="3861" y="17609"/>
                  </a:cubicBezTo>
                  <a:cubicBezTo>
                    <a:pt x="4817" y="18765"/>
                    <a:pt x="6112" y="19595"/>
                    <a:pt x="7583" y="19960"/>
                  </a:cubicBezTo>
                  <a:cubicBezTo>
                    <a:pt x="7986" y="21029"/>
                    <a:pt x="8501" y="22047"/>
                    <a:pt x="9130" y="22991"/>
                  </a:cubicBezTo>
                  <a:cubicBezTo>
                    <a:pt x="10425" y="25015"/>
                    <a:pt x="12223" y="26952"/>
                    <a:pt x="13078" y="29228"/>
                  </a:cubicBezTo>
                  <a:cubicBezTo>
                    <a:pt x="12701" y="28938"/>
                    <a:pt x="12349" y="28624"/>
                    <a:pt x="12022" y="28297"/>
                  </a:cubicBezTo>
                  <a:cubicBezTo>
                    <a:pt x="11230" y="27480"/>
                    <a:pt x="11129" y="26637"/>
                    <a:pt x="10915" y="25581"/>
                  </a:cubicBezTo>
                  <a:cubicBezTo>
                    <a:pt x="10884" y="25462"/>
                    <a:pt x="10777" y="25393"/>
                    <a:pt x="10668" y="25393"/>
                  </a:cubicBezTo>
                  <a:cubicBezTo>
                    <a:pt x="10604" y="25393"/>
                    <a:pt x="10539" y="25417"/>
                    <a:pt x="10488" y="25468"/>
                  </a:cubicBezTo>
                  <a:cubicBezTo>
                    <a:pt x="9557" y="26336"/>
                    <a:pt x="10073" y="27794"/>
                    <a:pt x="10727" y="28662"/>
                  </a:cubicBezTo>
                  <a:cubicBezTo>
                    <a:pt x="11368" y="29504"/>
                    <a:pt x="12211" y="30183"/>
                    <a:pt x="13166" y="30636"/>
                  </a:cubicBezTo>
                  <a:cubicBezTo>
                    <a:pt x="12211" y="30611"/>
                    <a:pt x="11343" y="30271"/>
                    <a:pt x="10513" y="29693"/>
                  </a:cubicBezTo>
                  <a:cubicBezTo>
                    <a:pt x="9972" y="29291"/>
                    <a:pt x="9507" y="28813"/>
                    <a:pt x="9117" y="28259"/>
                  </a:cubicBezTo>
                  <a:cubicBezTo>
                    <a:pt x="8816" y="27857"/>
                    <a:pt x="8727" y="27367"/>
                    <a:pt x="8426" y="26964"/>
                  </a:cubicBezTo>
                  <a:cubicBezTo>
                    <a:pt x="8364" y="26882"/>
                    <a:pt x="8255" y="26826"/>
                    <a:pt x="8152" y="26826"/>
                  </a:cubicBezTo>
                  <a:cubicBezTo>
                    <a:pt x="8064" y="26826"/>
                    <a:pt x="7981" y="26866"/>
                    <a:pt x="7935" y="26964"/>
                  </a:cubicBezTo>
                  <a:cubicBezTo>
                    <a:pt x="7357" y="28222"/>
                    <a:pt x="8778" y="29856"/>
                    <a:pt x="9683" y="30548"/>
                  </a:cubicBezTo>
                  <a:cubicBezTo>
                    <a:pt x="10530" y="31173"/>
                    <a:pt x="11676" y="31774"/>
                    <a:pt x="12777" y="31774"/>
                  </a:cubicBezTo>
                  <a:cubicBezTo>
                    <a:pt x="13050" y="31774"/>
                    <a:pt x="13319" y="31737"/>
                    <a:pt x="13581" y="31655"/>
                  </a:cubicBezTo>
                  <a:lnTo>
                    <a:pt x="13581" y="31956"/>
                  </a:lnTo>
                  <a:cubicBezTo>
                    <a:pt x="13518" y="33918"/>
                    <a:pt x="12475" y="35817"/>
                    <a:pt x="11582" y="37502"/>
                  </a:cubicBezTo>
                  <a:cubicBezTo>
                    <a:pt x="11167" y="38282"/>
                    <a:pt x="10827" y="39086"/>
                    <a:pt x="10538" y="39929"/>
                  </a:cubicBezTo>
                  <a:cubicBezTo>
                    <a:pt x="10488" y="39992"/>
                    <a:pt x="10463" y="40067"/>
                    <a:pt x="10475" y="40143"/>
                  </a:cubicBezTo>
                  <a:cubicBezTo>
                    <a:pt x="10425" y="40281"/>
                    <a:pt x="10375" y="40407"/>
                    <a:pt x="10337" y="40545"/>
                  </a:cubicBezTo>
                  <a:cubicBezTo>
                    <a:pt x="10236" y="40545"/>
                    <a:pt x="10136" y="40558"/>
                    <a:pt x="10048" y="40583"/>
                  </a:cubicBezTo>
                  <a:cubicBezTo>
                    <a:pt x="9998" y="40595"/>
                    <a:pt x="9947" y="40620"/>
                    <a:pt x="9910" y="40658"/>
                  </a:cubicBezTo>
                  <a:cubicBezTo>
                    <a:pt x="9318" y="40004"/>
                    <a:pt x="9218" y="39036"/>
                    <a:pt x="9218" y="38168"/>
                  </a:cubicBezTo>
                  <a:cubicBezTo>
                    <a:pt x="9218" y="37401"/>
                    <a:pt x="9608" y="36571"/>
                    <a:pt x="9381" y="35817"/>
                  </a:cubicBezTo>
                  <a:cubicBezTo>
                    <a:pt x="9345" y="35682"/>
                    <a:pt x="9226" y="35599"/>
                    <a:pt x="9101" y="35599"/>
                  </a:cubicBezTo>
                  <a:cubicBezTo>
                    <a:pt x="9051" y="35599"/>
                    <a:pt x="9001" y="35612"/>
                    <a:pt x="8954" y="35641"/>
                  </a:cubicBezTo>
                  <a:cubicBezTo>
                    <a:pt x="7986" y="36131"/>
                    <a:pt x="8036" y="37766"/>
                    <a:pt x="8086" y="38697"/>
                  </a:cubicBezTo>
                  <a:cubicBezTo>
                    <a:pt x="8111" y="39023"/>
                    <a:pt x="8162" y="39350"/>
                    <a:pt x="8262" y="39677"/>
                  </a:cubicBezTo>
                  <a:cubicBezTo>
                    <a:pt x="7973" y="39413"/>
                    <a:pt x="7721" y="39137"/>
                    <a:pt x="7483" y="38822"/>
                  </a:cubicBezTo>
                  <a:cubicBezTo>
                    <a:pt x="6565" y="37565"/>
                    <a:pt x="7017" y="36622"/>
                    <a:pt x="7407" y="35301"/>
                  </a:cubicBezTo>
                  <a:cubicBezTo>
                    <a:pt x="7457" y="35111"/>
                    <a:pt x="7308" y="34937"/>
                    <a:pt x="7131" y="34937"/>
                  </a:cubicBezTo>
                  <a:cubicBezTo>
                    <a:pt x="7086" y="34937"/>
                    <a:pt x="7038" y="34949"/>
                    <a:pt x="6992" y="34974"/>
                  </a:cubicBezTo>
                  <a:cubicBezTo>
                    <a:pt x="5508" y="35704"/>
                    <a:pt x="5622" y="37565"/>
                    <a:pt x="6225" y="38860"/>
                  </a:cubicBezTo>
                  <a:cubicBezTo>
                    <a:pt x="6917" y="40294"/>
                    <a:pt x="8476" y="41362"/>
                    <a:pt x="9985" y="41828"/>
                  </a:cubicBezTo>
                  <a:cubicBezTo>
                    <a:pt x="9935" y="42041"/>
                    <a:pt x="9884" y="42255"/>
                    <a:pt x="9834" y="42469"/>
                  </a:cubicBezTo>
                  <a:cubicBezTo>
                    <a:pt x="9029" y="46480"/>
                    <a:pt x="9947" y="50253"/>
                    <a:pt x="11406" y="53887"/>
                  </a:cubicBezTo>
                  <a:cubicBezTo>
                    <a:pt x="11113" y="53978"/>
                    <a:pt x="10853" y="54020"/>
                    <a:pt x="10621" y="54020"/>
                  </a:cubicBezTo>
                  <a:cubicBezTo>
                    <a:pt x="8520" y="54020"/>
                    <a:pt x="8728" y="50573"/>
                    <a:pt x="8048" y="49033"/>
                  </a:cubicBezTo>
                  <a:cubicBezTo>
                    <a:pt x="7992" y="48932"/>
                    <a:pt x="7891" y="48882"/>
                    <a:pt x="7789" y="48882"/>
                  </a:cubicBezTo>
                  <a:cubicBezTo>
                    <a:pt x="7687" y="48882"/>
                    <a:pt x="7583" y="48932"/>
                    <a:pt x="7520" y="49033"/>
                  </a:cubicBezTo>
                  <a:cubicBezTo>
                    <a:pt x="7093" y="50039"/>
                    <a:pt x="7294" y="51334"/>
                    <a:pt x="7684" y="52441"/>
                  </a:cubicBezTo>
                  <a:cubicBezTo>
                    <a:pt x="7558" y="52101"/>
                    <a:pt x="7420" y="51762"/>
                    <a:pt x="7256" y="51435"/>
                  </a:cubicBezTo>
                  <a:cubicBezTo>
                    <a:pt x="7199" y="51336"/>
                    <a:pt x="7113" y="51293"/>
                    <a:pt x="7027" y="51293"/>
                  </a:cubicBezTo>
                  <a:cubicBezTo>
                    <a:pt x="6906" y="51293"/>
                    <a:pt x="6785" y="51378"/>
                    <a:pt x="6741" y="51510"/>
                  </a:cubicBezTo>
                  <a:cubicBezTo>
                    <a:pt x="6213" y="52868"/>
                    <a:pt x="7030" y="54591"/>
                    <a:pt x="8149" y="55383"/>
                  </a:cubicBezTo>
                  <a:cubicBezTo>
                    <a:pt x="8892" y="55914"/>
                    <a:pt x="9726" y="56134"/>
                    <a:pt x="10578" y="56134"/>
                  </a:cubicBezTo>
                  <a:cubicBezTo>
                    <a:pt x="11139" y="56134"/>
                    <a:pt x="11707" y="56038"/>
                    <a:pt x="12261" y="55874"/>
                  </a:cubicBezTo>
                  <a:cubicBezTo>
                    <a:pt x="13154" y="57848"/>
                    <a:pt x="14135" y="59772"/>
                    <a:pt x="15015" y="61683"/>
                  </a:cubicBezTo>
                  <a:cubicBezTo>
                    <a:pt x="15618" y="62953"/>
                    <a:pt x="16121" y="64261"/>
                    <a:pt x="16549" y="65607"/>
                  </a:cubicBezTo>
                  <a:cubicBezTo>
                    <a:pt x="15493" y="64676"/>
                    <a:pt x="15015" y="63293"/>
                    <a:pt x="14298" y="62010"/>
                  </a:cubicBezTo>
                  <a:cubicBezTo>
                    <a:pt x="14215" y="61868"/>
                    <a:pt x="14079" y="61804"/>
                    <a:pt x="13945" y="61804"/>
                  </a:cubicBezTo>
                  <a:cubicBezTo>
                    <a:pt x="13736" y="61804"/>
                    <a:pt x="13531" y="61959"/>
                    <a:pt x="13531" y="62211"/>
                  </a:cubicBezTo>
                  <a:cubicBezTo>
                    <a:pt x="13607" y="63859"/>
                    <a:pt x="14424" y="65380"/>
                    <a:pt x="15757" y="66361"/>
                  </a:cubicBezTo>
                  <a:cubicBezTo>
                    <a:pt x="15730" y="66362"/>
                    <a:pt x="15704" y="66362"/>
                    <a:pt x="15678" y="66362"/>
                  </a:cubicBezTo>
                  <a:cubicBezTo>
                    <a:pt x="15177" y="66362"/>
                    <a:pt x="14690" y="66248"/>
                    <a:pt x="14248" y="66009"/>
                  </a:cubicBezTo>
                  <a:cubicBezTo>
                    <a:pt x="13544" y="65581"/>
                    <a:pt x="13317" y="64651"/>
                    <a:pt x="12726" y="64110"/>
                  </a:cubicBezTo>
                  <a:cubicBezTo>
                    <a:pt x="12663" y="64047"/>
                    <a:pt x="12584" y="64018"/>
                    <a:pt x="12506" y="64018"/>
                  </a:cubicBezTo>
                  <a:cubicBezTo>
                    <a:pt x="12338" y="64018"/>
                    <a:pt x="12173" y="64151"/>
                    <a:pt x="12173" y="64349"/>
                  </a:cubicBezTo>
                  <a:cubicBezTo>
                    <a:pt x="12116" y="66233"/>
                    <a:pt x="13819" y="67441"/>
                    <a:pt x="15473" y="67441"/>
                  </a:cubicBezTo>
                  <a:cubicBezTo>
                    <a:pt x="15993" y="67441"/>
                    <a:pt x="16509" y="67321"/>
                    <a:pt x="16964" y="67065"/>
                  </a:cubicBezTo>
                  <a:cubicBezTo>
                    <a:pt x="17366" y="68687"/>
                    <a:pt x="17542" y="70347"/>
                    <a:pt x="17505" y="72007"/>
                  </a:cubicBezTo>
                  <a:cubicBezTo>
                    <a:pt x="17480" y="72686"/>
                    <a:pt x="17429" y="73353"/>
                    <a:pt x="17341" y="74019"/>
                  </a:cubicBezTo>
                  <a:cubicBezTo>
                    <a:pt x="16700" y="73743"/>
                    <a:pt x="16109" y="73328"/>
                    <a:pt x="15606" y="72825"/>
                  </a:cubicBezTo>
                  <a:cubicBezTo>
                    <a:pt x="15216" y="72435"/>
                    <a:pt x="14889" y="71919"/>
                    <a:pt x="14877" y="71341"/>
                  </a:cubicBezTo>
                  <a:cubicBezTo>
                    <a:pt x="14864" y="70875"/>
                    <a:pt x="15329" y="70423"/>
                    <a:pt x="15505" y="69995"/>
                  </a:cubicBezTo>
                  <a:cubicBezTo>
                    <a:pt x="15543" y="69832"/>
                    <a:pt x="15417" y="69681"/>
                    <a:pt x="15254" y="69681"/>
                  </a:cubicBezTo>
                  <a:cubicBezTo>
                    <a:pt x="15195" y="69676"/>
                    <a:pt x="15137" y="69673"/>
                    <a:pt x="15082" y="69673"/>
                  </a:cubicBezTo>
                  <a:cubicBezTo>
                    <a:pt x="13360" y="69673"/>
                    <a:pt x="13641" y="72089"/>
                    <a:pt x="14336" y="73089"/>
                  </a:cubicBezTo>
                  <a:cubicBezTo>
                    <a:pt x="14939" y="73931"/>
                    <a:pt x="15757" y="74585"/>
                    <a:pt x="16712" y="74975"/>
                  </a:cubicBezTo>
                  <a:cubicBezTo>
                    <a:pt x="16597" y="75001"/>
                    <a:pt x="16470" y="75012"/>
                    <a:pt x="16336" y="75012"/>
                  </a:cubicBezTo>
                  <a:cubicBezTo>
                    <a:pt x="15690" y="75012"/>
                    <a:pt x="14900" y="74750"/>
                    <a:pt x="14524" y="74635"/>
                  </a:cubicBezTo>
                  <a:cubicBezTo>
                    <a:pt x="14059" y="74484"/>
                    <a:pt x="13581" y="74321"/>
                    <a:pt x="13581" y="73780"/>
                  </a:cubicBezTo>
                  <a:cubicBezTo>
                    <a:pt x="13581" y="73353"/>
                    <a:pt x="13732" y="72913"/>
                    <a:pt x="13594" y="72498"/>
                  </a:cubicBezTo>
                  <a:cubicBezTo>
                    <a:pt x="13548" y="72369"/>
                    <a:pt x="13415" y="72260"/>
                    <a:pt x="13278" y="72260"/>
                  </a:cubicBezTo>
                  <a:cubicBezTo>
                    <a:pt x="13227" y="72260"/>
                    <a:pt x="13176" y="72275"/>
                    <a:pt x="13129" y="72309"/>
                  </a:cubicBezTo>
                  <a:cubicBezTo>
                    <a:pt x="12588" y="72699"/>
                    <a:pt x="12412" y="73529"/>
                    <a:pt x="12399" y="74170"/>
                  </a:cubicBezTo>
                  <a:cubicBezTo>
                    <a:pt x="12387" y="75000"/>
                    <a:pt x="13355" y="75453"/>
                    <a:pt x="13984" y="75692"/>
                  </a:cubicBezTo>
                  <a:cubicBezTo>
                    <a:pt x="14520" y="75898"/>
                    <a:pt x="15279" y="76099"/>
                    <a:pt x="15985" y="76099"/>
                  </a:cubicBezTo>
                  <a:cubicBezTo>
                    <a:pt x="16356" y="76099"/>
                    <a:pt x="16712" y="76044"/>
                    <a:pt x="17014" y="75905"/>
                  </a:cubicBezTo>
                  <a:lnTo>
                    <a:pt x="17014" y="75905"/>
                  </a:lnTo>
                  <a:cubicBezTo>
                    <a:pt x="16461" y="78433"/>
                    <a:pt x="15505" y="80872"/>
                    <a:pt x="14411" y="83186"/>
                  </a:cubicBezTo>
                  <a:cubicBezTo>
                    <a:pt x="14336" y="83337"/>
                    <a:pt x="14260" y="83475"/>
                    <a:pt x="14185" y="83626"/>
                  </a:cubicBezTo>
                  <a:cubicBezTo>
                    <a:pt x="13657" y="83098"/>
                    <a:pt x="13493" y="81803"/>
                    <a:pt x="13594" y="81250"/>
                  </a:cubicBezTo>
                  <a:cubicBezTo>
                    <a:pt x="13695" y="80696"/>
                    <a:pt x="14260" y="80457"/>
                    <a:pt x="14336" y="79967"/>
                  </a:cubicBezTo>
                  <a:cubicBezTo>
                    <a:pt x="14387" y="79644"/>
                    <a:pt x="14182" y="79544"/>
                    <a:pt x="13929" y="79544"/>
                  </a:cubicBezTo>
                  <a:cubicBezTo>
                    <a:pt x="13680" y="79544"/>
                    <a:pt x="13385" y="79641"/>
                    <a:pt x="13242" y="79716"/>
                  </a:cubicBezTo>
                  <a:cubicBezTo>
                    <a:pt x="12802" y="79954"/>
                    <a:pt x="12575" y="80407"/>
                    <a:pt x="12487" y="80923"/>
                  </a:cubicBezTo>
                  <a:cubicBezTo>
                    <a:pt x="12469" y="80801"/>
                    <a:pt x="12359" y="80714"/>
                    <a:pt x="12237" y="80714"/>
                  </a:cubicBezTo>
                  <a:cubicBezTo>
                    <a:pt x="12195" y="80714"/>
                    <a:pt x="12152" y="80724"/>
                    <a:pt x="12110" y="80747"/>
                  </a:cubicBezTo>
                  <a:cubicBezTo>
                    <a:pt x="11117" y="81313"/>
                    <a:pt x="10664" y="82985"/>
                    <a:pt x="11242" y="83991"/>
                  </a:cubicBezTo>
                  <a:cubicBezTo>
                    <a:pt x="11745" y="84846"/>
                    <a:pt x="12475" y="85198"/>
                    <a:pt x="13305" y="85324"/>
                  </a:cubicBezTo>
                  <a:cubicBezTo>
                    <a:pt x="12186" y="87374"/>
                    <a:pt x="10928" y="89348"/>
                    <a:pt x="9633" y="91272"/>
                  </a:cubicBezTo>
                  <a:cubicBezTo>
                    <a:pt x="9545" y="91385"/>
                    <a:pt x="9469" y="91498"/>
                    <a:pt x="9394" y="91624"/>
                  </a:cubicBezTo>
                  <a:cubicBezTo>
                    <a:pt x="9218" y="91159"/>
                    <a:pt x="9130" y="90681"/>
                    <a:pt x="9117" y="90190"/>
                  </a:cubicBezTo>
                  <a:cubicBezTo>
                    <a:pt x="9092" y="89122"/>
                    <a:pt x="9859" y="88405"/>
                    <a:pt x="10148" y="87462"/>
                  </a:cubicBezTo>
                  <a:cubicBezTo>
                    <a:pt x="10218" y="87173"/>
                    <a:pt x="9996" y="86931"/>
                    <a:pt x="9744" y="86931"/>
                  </a:cubicBezTo>
                  <a:cubicBezTo>
                    <a:pt x="9678" y="86931"/>
                    <a:pt x="9610" y="86947"/>
                    <a:pt x="9545" y="86984"/>
                  </a:cubicBezTo>
                  <a:cubicBezTo>
                    <a:pt x="8313" y="87675"/>
                    <a:pt x="7910" y="89562"/>
                    <a:pt x="8086" y="90869"/>
                  </a:cubicBezTo>
                  <a:cubicBezTo>
                    <a:pt x="8149" y="91385"/>
                    <a:pt x="8300" y="91875"/>
                    <a:pt x="8526" y="92328"/>
                  </a:cubicBezTo>
                  <a:cubicBezTo>
                    <a:pt x="7885" y="92051"/>
                    <a:pt x="7395" y="91511"/>
                    <a:pt x="7156" y="90857"/>
                  </a:cubicBezTo>
                  <a:cubicBezTo>
                    <a:pt x="7005" y="90379"/>
                    <a:pt x="7068" y="89863"/>
                    <a:pt x="7319" y="89436"/>
                  </a:cubicBezTo>
                  <a:cubicBezTo>
                    <a:pt x="7533" y="89033"/>
                    <a:pt x="7822" y="88883"/>
                    <a:pt x="7810" y="88417"/>
                  </a:cubicBezTo>
                  <a:cubicBezTo>
                    <a:pt x="7810" y="88279"/>
                    <a:pt x="7721" y="88166"/>
                    <a:pt x="7596" y="88141"/>
                  </a:cubicBezTo>
                  <a:cubicBezTo>
                    <a:pt x="7528" y="88129"/>
                    <a:pt x="7463" y="88124"/>
                    <a:pt x="7401" y="88124"/>
                  </a:cubicBezTo>
                  <a:cubicBezTo>
                    <a:pt x="6241" y="88124"/>
                    <a:pt x="5932" y="90038"/>
                    <a:pt x="6087" y="90945"/>
                  </a:cubicBezTo>
                  <a:cubicBezTo>
                    <a:pt x="6275" y="92039"/>
                    <a:pt x="7193" y="92894"/>
                    <a:pt x="8212" y="93296"/>
                  </a:cubicBezTo>
                  <a:cubicBezTo>
                    <a:pt x="7030" y="94969"/>
                    <a:pt x="5835" y="96616"/>
                    <a:pt x="4867" y="98427"/>
                  </a:cubicBezTo>
                  <a:cubicBezTo>
                    <a:pt x="4364" y="99332"/>
                    <a:pt x="3974" y="100301"/>
                    <a:pt x="3710" y="101306"/>
                  </a:cubicBezTo>
                  <a:cubicBezTo>
                    <a:pt x="3220" y="100929"/>
                    <a:pt x="2817" y="100414"/>
                    <a:pt x="2679" y="99860"/>
                  </a:cubicBezTo>
                  <a:cubicBezTo>
                    <a:pt x="2578" y="99320"/>
                    <a:pt x="2616" y="98754"/>
                    <a:pt x="2792" y="98226"/>
                  </a:cubicBezTo>
                  <a:cubicBezTo>
                    <a:pt x="2930" y="97710"/>
                    <a:pt x="3257" y="97836"/>
                    <a:pt x="3622" y="97584"/>
                  </a:cubicBezTo>
                  <a:cubicBezTo>
                    <a:pt x="3710" y="97534"/>
                    <a:pt x="3773" y="97433"/>
                    <a:pt x="3773" y="97320"/>
                  </a:cubicBezTo>
                  <a:cubicBezTo>
                    <a:pt x="3714" y="96829"/>
                    <a:pt x="3389" y="96628"/>
                    <a:pt x="3021" y="96628"/>
                  </a:cubicBezTo>
                  <a:cubicBezTo>
                    <a:pt x="2684" y="96628"/>
                    <a:pt x="2310" y="96798"/>
                    <a:pt x="2075" y="97069"/>
                  </a:cubicBezTo>
                  <a:cubicBezTo>
                    <a:pt x="1774" y="97433"/>
                    <a:pt x="1585" y="97861"/>
                    <a:pt x="1522" y="98326"/>
                  </a:cubicBezTo>
                  <a:cubicBezTo>
                    <a:pt x="1458" y="98234"/>
                    <a:pt x="1355" y="98186"/>
                    <a:pt x="1250" y="98186"/>
                  </a:cubicBezTo>
                  <a:cubicBezTo>
                    <a:pt x="1168" y="98186"/>
                    <a:pt x="1085" y="98215"/>
                    <a:pt x="1019" y="98276"/>
                  </a:cubicBezTo>
                  <a:cubicBezTo>
                    <a:pt x="164" y="99194"/>
                    <a:pt x="1" y="100816"/>
                    <a:pt x="453" y="101960"/>
                  </a:cubicBezTo>
                  <a:cubicBezTo>
                    <a:pt x="956" y="103259"/>
                    <a:pt x="2026" y="103524"/>
                    <a:pt x="3165" y="103524"/>
                  </a:cubicBezTo>
                  <a:cubicBezTo>
                    <a:pt x="3250" y="103524"/>
                    <a:pt x="3335" y="103522"/>
                    <a:pt x="3421" y="103520"/>
                  </a:cubicBezTo>
                  <a:cubicBezTo>
                    <a:pt x="3421" y="104236"/>
                    <a:pt x="3534" y="104953"/>
                    <a:pt x="3760" y="105632"/>
                  </a:cubicBezTo>
                  <a:cubicBezTo>
                    <a:pt x="4502" y="107896"/>
                    <a:pt x="6753" y="109794"/>
                    <a:pt x="9004" y="110323"/>
                  </a:cubicBezTo>
                  <a:cubicBezTo>
                    <a:pt x="9036" y="110330"/>
                    <a:pt x="9066" y="110334"/>
                    <a:pt x="9096" y="110334"/>
                  </a:cubicBezTo>
                  <a:cubicBezTo>
                    <a:pt x="9457" y="110334"/>
                    <a:pt x="9665" y="109803"/>
                    <a:pt x="9293" y="109606"/>
                  </a:cubicBezTo>
                  <a:cubicBezTo>
                    <a:pt x="7822" y="108801"/>
                    <a:pt x="6389" y="107594"/>
                    <a:pt x="5483" y="106148"/>
                  </a:cubicBezTo>
                  <a:cubicBezTo>
                    <a:pt x="5181" y="105657"/>
                    <a:pt x="4980" y="105129"/>
                    <a:pt x="4867" y="104576"/>
                  </a:cubicBezTo>
                  <a:lnTo>
                    <a:pt x="4867" y="104576"/>
                  </a:lnTo>
                  <a:cubicBezTo>
                    <a:pt x="5332" y="105016"/>
                    <a:pt x="5923" y="105318"/>
                    <a:pt x="6552" y="105418"/>
                  </a:cubicBezTo>
                  <a:cubicBezTo>
                    <a:pt x="6664" y="105433"/>
                    <a:pt x="6785" y="105441"/>
                    <a:pt x="6910" y="105441"/>
                  </a:cubicBezTo>
                  <a:cubicBezTo>
                    <a:pt x="8262" y="105441"/>
                    <a:pt x="10256" y="104582"/>
                    <a:pt x="10060" y="103029"/>
                  </a:cubicBezTo>
                  <a:cubicBezTo>
                    <a:pt x="10052" y="102850"/>
                    <a:pt x="9904" y="102728"/>
                    <a:pt x="9751" y="102728"/>
                  </a:cubicBezTo>
                  <a:cubicBezTo>
                    <a:pt x="9678" y="102728"/>
                    <a:pt x="9605" y="102755"/>
                    <a:pt x="9545" y="102815"/>
                  </a:cubicBezTo>
                  <a:cubicBezTo>
                    <a:pt x="8790" y="103419"/>
                    <a:pt x="8300" y="104048"/>
                    <a:pt x="7307" y="104287"/>
                  </a:cubicBezTo>
                  <a:cubicBezTo>
                    <a:pt x="7181" y="104316"/>
                    <a:pt x="7051" y="104331"/>
                    <a:pt x="6921" y="104331"/>
                  </a:cubicBezTo>
                  <a:cubicBezTo>
                    <a:pt x="6113" y="104331"/>
                    <a:pt x="5260" y="103789"/>
                    <a:pt x="4892" y="103042"/>
                  </a:cubicBezTo>
                  <a:lnTo>
                    <a:pt x="4892" y="103042"/>
                  </a:lnTo>
                  <a:cubicBezTo>
                    <a:pt x="5248" y="103159"/>
                    <a:pt x="5615" y="103216"/>
                    <a:pt x="5981" y="103216"/>
                  </a:cubicBezTo>
                  <a:cubicBezTo>
                    <a:pt x="6635" y="103216"/>
                    <a:pt x="7282" y="103032"/>
                    <a:pt x="7847" y="102677"/>
                  </a:cubicBezTo>
                  <a:cubicBezTo>
                    <a:pt x="8665" y="102162"/>
                    <a:pt x="9796" y="100426"/>
                    <a:pt x="8765" y="99634"/>
                  </a:cubicBezTo>
                  <a:cubicBezTo>
                    <a:pt x="8709" y="99596"/>
                    <a:pt x="8643" y="99577"/>
                    <a:pt x="8577" y="99577"/>
                  </a:cubicBezTo>
                  <a:cubicBezTo>
                    <a:pt x="8511" y="99577"/>
                    <a:pt x="8445" y="99596"/>
                    <a:pt x="8388" y="99634"/>
                  </a:cubicBezTo>
                  <a:cubicBezTo>
                    <a:pt x="8074" y="99835"/>
                    <a:pt x="8011" y="100087"/>
                    <a:pt x="7910" y="100426"/>
                  </a:cubicBezTo>
                  <a:cubicBezTo>
                    <a:pt x="7784" y="100866"/>
                    <a:pt x="7558" y="101256"/>
                    <a:pt x="7231" y="101571"/>
                  </a:cubicBezTo>
                  <a:cubicBezTo>
                    <a:pt x="6748" y="102042"/>
                    <a:pt x="6065" y="102193"/>
                    <a:pt x="5396" y="102193"/>
                  </a:cubicBezTo>
                  <a:cubicBezTo>
                    <a:pt x="5316" y="102193"/>
                    <a:pt x="5236" y="102191"/>
                    <a:pt x="5156" y="102187"/>
                  </a:cubicBezTo>
                  <a:cubicBezTo>
                    <a:pt x="5144" y="102086"/>
                    <a:pt x="5081" y="101986"/>
                    <a:pt x="4993" y="101910"/>
                  </a:cubicBezTo>
                  <a:cubicBezTo>
                    <a:pt x="5081" y="101545"/>
                    <a:pt x="5194" y="101168"/>
                    <a:pt x="5307" y="100816"/>
                  </a:cubicBezTo>
                  <a:cubicBezTo>
                    <a:pt x="6162" y="98389"/>
                    <a:pt x="7759" y="96239"/>
                    <a:pt x="9318" y="94139"/>
                  </a:cubicBezTo>
                  <a:cubicBezTo>
                    <a:pt x="9495" y="94931"/>
                    <a:pt x="9960" y="95648"/>
                    <a:pt x="10626" y="96126"/>
                  </a:cubicBezTo>
                  <a:cubicBezTo>
                    <a:pt x="11142" y="96489"/>
                    <a:pt x="11735" y="96670"/>
                    <a:pt x="12312" y="96670"/>
                  </a:cubicBezTo>
                  <a:cubicBezTo>
                    <a:pt x="13253" y="96670"/>
                    <a:pt x="14153" y="96187"/>
                    <a:pt x="14612" y="95220"/>
                  </a:cubicBezTo>
                  <a:cubicBezTo>
                    <a:pt x="14746" y="94985"/>
                    <a:pt x="14562" y="94724"/>
                    <a:pt x="14326" y="94724"/>
                  </a:cubicBezTo>
                  <a:cubicBezTo>
                    <a:pt x="14272" y="94724"/>
                    <a:pt x="14216" y="94737"/>
                    <a:pt x="14160" y="94768"/>
                  </a:cubicBezTo>
                  <a:cubicBezTo>
                    <a:pt x="13508" y="95075"/>
                    <a:pt x="12857" y="95461"/>
                    <a:pt x="12177" y="95461"/>
                  </a:cubicBezTo>
                  <a:cubicBezTo>
                    <a:pt x="11912" y="95461"/>
                    <a:pt x="11643" y="95403"/>
                    <a:pt x="11368" y="95258"/>
                  </a:cubicBezTo>
                  <a:cubicBezTo>
                    <a:pt x="10727" y="94918"/>
                    <a:pt x="10362" y="94239"/>
                    <a:pt x="10224" y="93523"/>
                  </a:cubicBezTo>
                  <a:lnTo>
                    <a:pt x="10224" y="93523"/>
                  </a:lnTo>
                  <a:cubicBezTo>
                    <a:pt x="10262" y="93560"/>
                    <a:pt x="10324" y="93586"/>
                    <a:pt x="10375" y="93611"/>
                  </a:cubicBezTo>
                  <a:cubicBezTo>
                    <a:pt x="10842" y="93758"/>
                    <a:pt x="11331" y="93859"/>
                    <a:pt x="11815" y="93859"/>
                  </a:cubicBezTo>
                  <a:cubicBezTo>
                    <a:pt x="12242" y="93859"/>
                    <a:pt x="12665" y="93780"/>
                    <a:pt x="13066" y="93586"/>
                  </a:cubicBezTo>
                  <a:cubicBezTo>
                    <a:pt x="13757" y="93246"/>
                    <a:pt x="14738" y="92517"/>
                    <a:pt x="14550" y="91624"/>
                  </a:cubicBezTo>
                  <a:cubicBezTo>
                    <a:pt x="14497" y="91455"/>
                    <a:pt x="14346" y="91348"/>
                    <a:pt x="14188" y="91348"/>
                  </a:cubicBezTo>
                  <a:cubicBezTo>
                    <a:pt x="14158" y="91348"/>
                    <a:pt x="14127" y="91352"/>
                    <a:pt x="14097" y="91360"/>
                  </a:cubicBezTo>
                  <a:cubicBezTo>
                    <a:pt x="13481" y="91473"/>
                    <a:pt x="13154" y="92177"/>
                    <a:pt x="12626" y="92479"/>
                  </a:cubicBezTo>
                  <a:cubicBezTo>
                    <a:pt x="12360" y="92637"/>
                    <a:pt x="12064" y="92696"/>
                    <a:pt x="11762" y="92696"/>
                  </a:cubicBezTo>
                  <a:cubicBezTo>
                    <a:pt x="11393" y="92696"/>
                    <a:pt x="11016" y="92608"/>
                    <a:pt x="10677" y="92504"/>
                  </a:cubicBezTo>
                  <a:cubicBezTo>
                    <a:pt x="10614" y="92492"/>
                    <a:pt x="10563" y="92479"/>
                    <a:pt x="10501" y="92479"/>
                  </a:cubicBezTo>
                  <a:cubicBezTo>
                    <a:pt x="10614" y="92328"/>
                    <a:pt x="10727" y="92165"/>
                    <a:pt x="10840" y="92001"/>
                  </a:cubicBezTo>
                  <a:cubicBezTo>
                    <a:pt x="12286" y="89901"/>
                    <a:pt x="13607" y="87726"/>
                    <a:pt x="14826" y="85487"/>
                  </a:cubicBezTo>
                  <a:cubicBezTo>
                    <a:pt x="15332" y="86351"/>
                    <a:pt x="16007" y="86972"/>
                    <a:pt x="17195" y="86972"/>
                  </a:cubicBezTo>
                  <a:cubicBezTo>
                    <a:pt x="17218" y="86972"/>
                    <a:pt x="17242" y="86972"/>
                    <a:pt x="17266" y="86971"/>
                  </a:cubicBezTo>
                  <a:cubicBezTo>
                    <a:pt x="18624" y="86921"/>
                    <a:pt x="20183" y="85538"/>
                    <a:pt x="20284" y="84154"/>
                  </a:cubicBezTo>
                  <a:cubicBezTo>
                    <a:pt x="20284" y="83953"/>
                    <a:pt x="20122" y="83809"/>
                    <a:pt x="19945" y="83809"/>
                  </a:cubicBezTo>
                  <a:cubicBezTo>
                    <a:pt x="19890" y="83809"/>
                    <a:pt x="19834" y="83823"/>
                    <a:pt x="19781" y="83853"/>
                  </a:cubicBezTo>
                  <a:cubicBezTo>
                    <a:pt x="18863" y="84368"/>
                    <a:pt x="18448" y="85387"/>
                    <a:pt x="17417" y="85764"/>
                  </a:cubicBezTo>
                  <a:cubicBezTo>
                    <a:pt x="17235" y="85829"/>
                    <a:pt x="17064" y="85859"/>
                    <a:pt x="16905" y="85859"/>
                  </a:cubicBezTo>
                  <a:cubicBezTo>
                    <a:pt x="16293" y="85859"/>
                    <a:pt x="15837" y="85425"/>
                    <a:pt x="15468" y="84896"/>
                  </a:cubicBezTo>
                  <a:lnTo>
                    <a:pt x="15468" y="84896"/>
                  </a:lnTo>
                  <a:cubicBezTo>
                    <a:pt x="15627" y="84937"/>
                    <a:pt x="15794" y="84955"/>
                    <a:pt x="15964" y="84955"/>
                  </a:cubicBezTo>
                  <a:cubicBezTo>
                    <a:pt x="16584" y="84955"/>
                    <a:pt x="17242" y="84709"/>
                    <a:pt x="17706" y="84393"/>
                  </a:cubicBezTo>
                  <a:cubicBezTo>
                    <a:pt x="18511" y="83865"/>
                    <a:pt x="19982" y="82243"/>
                    <a:pt x="19328" y="81187"/>
                  </a:cubicBezTo>
                  <a:cubicBezTo>
                    <a:pt x="19262" y="81077"/>
                    <a:pt x="19145" y="81018"/>
                    <a:pt x="19029" y="81018"/>
                  </a:cubicBezTo>
                  <a:cubicBezTo>
                    <a:pt x="18946" y="81018"/>
                    <a:pt x="18863" y="81048"/>
                    <a:pt x="18800" y="81111"/>
                  </a:cubicBezTo>
                  <a:cubicBezTo>
                    <a:pt x="18247" y="81589"/>
                    <a:pt x="18045" y="82495"/>
                    <a:pt x="17555" y="83060"/>
                  </a:cubicBezTo>
                  <a:cubicBezTo>
                    <a:pt x="17200" y="83464"/>
                    <a:pt x="16298" y="84106"/>
                    <a:pt x="15590" y="84106"/>
                  </a:cubicBezTo>
                  <a:cubicBezTo>
                    <a:pt x="15570" y="84106"/>
                    <a:pt x="15550" y="84105"/>
                    <a:pt x="15530" y="84104"/>
                  </a:cubicBezTo>
                  <a:cubicBezTo>
                    <a:pt x="16876" y="81375"/>
                    <a:pt x="17945" y="78521"/>
                    <a:pt x="18523" y="75541"/>
                  </a:cubicBezTo>
                  <a:cubicBezTo>
                    <a:pt x="18877" y="75767"/>
                    <a:pt x="19267" y="75873"/>
                    <a:pt x="19671" y="75873"/>
                  </a:cubicBezTo>
                  <a:cubicBezTo>
                    <a:pt x="20142" y="75873"/>
                    <a:pt x="20633" y="75729"/>
                    <a:pt x="21114" y="75465"/>
                  </a:cubicBezTo>
                  <a:cubicBezTo>
                    <a:pt x="21994" y="74962"/>
                    <a:pt x="23515" y="73617"/>
                    <a:pt x="23201" y="72472"/>
                  </a:cubicBezTo>
                  <a:cubicBezTo>
                    <a:pt x="23156" y="72301"/>
                    <a:pt x="23001" y="72194"/>
                    <a:pt x="22837" y="72194"/>
                  </a:cubicBezTo>
                  <a:cubicBezTo>
                    <a:pt x="22773" y="72194"/>
                    <a:pt x="22708" y="72211"/>
                    <a:pt x="22648" y="72246"/>
                  </a:cubicBezTo>
                  <a:cubicBezTo>
                    <a:pt x="22019" y="72560"/>
                    <a:pt x="21629" y="73428"/>
                    <a:pt x="21139" y="73919"/>
                  </a:cubicBezTo>
                  <a:cubicBezTo>
                    <a:pt x="20646" y="74421"/>
                    <a:pt x="19995" y="74845"/>
                    <a:pt x="19349" y="74845"/>
                  </a:cubicBezTo>
                  <a:cubicBezTo>
                    <a:pt x="19138" y="74845"/>
                    <a:pt x="18928" y="74800"/>
                    <a:pt x="18724" y="74698"/>
                  </a:cubicBezTo>
                  <a:cubicBezTo>
                    <a:pt x="18724" y="74673"/>
                    <a:pt x="18724" y="74648"/>
                    <a:pt x="18724" y="74623"/>
                  </a:cubicBezTo>
                  <a:cubicBezTo>
                    <a:pt x="18750" y="74628"/>
                    <a:pt x="18776" y="74630"/>
                    <a:pt x="18801" y="74630"/>
                  </a:cubicBezTo>
                  <a:cubicBezTo>
                    <a:pt x="18900" y="74630"/>
                    <a:pt x="18994" y="74592"/>
                    <a:pt x="19064" y="74522"/>
                  </a:cubicBezTo>
                  <a:cubicBezTo>
                    <a:pt x="19756" y="73994"/>
                    <a:pt x="20409" y="73466"/>
                    <a:pt x="20938" y="72774"/>
                  </a:cubicBezTo>
                  <a:cubicBezTo>
                    <a:pt x="21365" y="72208"/>
                    <a:pt x="21755" y="71240"/>
                    <a:pt x="21227" y="70637"/>
                  </a:cubicBezTo>
                  <a:cubicBezTo>
                    <a:pt x="21164" y="70580"/>
                    <a:pt x="21089" y="70552"/>
                    <a:pt x="21015" y="70552"/>
                  </a:cubicBezTo>
                  <a:cubicBezTo>
                    <a:pt x="20941" y="70552"/>
                    <a:pt x="20868" y="70580"/>
                    <a:pt x="20812" y="70637"/>
                  </a:cubicBezTo>
                  <a:cubicBezTo>
                    <a:pt x="20397" y="71026"/>
                    <a:pt x="20296" y="71718"/>
                    <a:pt x="19969" y="72196"/>
                  </a:cubicBezTo>
                  <a:cubicBezTo>
                    <a:pt x="19655" y="72611"/>
                    <a:pt x="19290" y="72963"/>
                    <a:pt x="18875" y="73265"/>
                  </a:cubicBezTo>
                  <a:cubicBezTo>
                    <a:pt x="18913" y="72850"/>
                    <a:pt x="18951" y="72422"/>
                    <a:pt x="18976" y="72007"/>
                  </a:cubicBezTo>
                  <a:cubicBezTo>
                    <a:pt x="19064" y="70058"/>
                    <a:pt x="18838" y="68096"/>
                    <a:pt x="18297" y="66223"/>
                  </a:cubicBezTo>
                  <a:cubicBezTo>
                    <a:pt x="19303" y="65971"/>
                    <a:pt x="20145" y="65305"/>
                    <a:pt x="20611" y="64387"/>
                  </a:cubicBezTo>
                  <a:cubicBezTo>
                    <a:pt x="21239" y="63205"/>
                    <a:pt x="21390" y="61256"/>
                    <a:pt x="20560" y="60149"/>
                  </a:cubicBezTo>
                  <a:cubicBezTo>
                    <a:pt x="20469" y="60022"/>
                    <a:pt x="20335" y="59961"/>
                    <a:pt x="20206" y="59961"/>
                  </a:cubicBezTo>
                  <a:cubicBezTo>
                    <a:pt x="20016" y="59961"/>
                    <a:pt x="19839" y="60095"/>
                    <a:pt x="19831" y="60350"/>
                  </a:cubicBezTo>
                  <a:cubicBezTo>
                    <a:pt x="19781" y="61331"/>
                    <a:pt x="20007" y="62262"/>
                    <a:pt x="19781" y="63255"/>
                  </a:cubicBezTo>
                  <a:cubicBezTo>
                    <a:pt x="19642" y="63947"/>
                    <a:pt x="19240" y="64575"/>
                    <a:pt x="18649" y="64990"/>
                  </a:cubicBezTo>
                  <a:cubicBezTo>
                    <a:pt x="19429" y="63280"/>
                    <a:pt x="19592" y="61168"/>
                    <a:pt x="17769" y="60187"/>
                  </a:cubicBezTo>
                  <a:cubicBezTo>
                    <a:pt x="17713" y="60157"/>
                    <a:pt x="17657" y="60143"/>
                    <a:pt x="17603" y="60143"/>
                  </a:cubicBezTo>
                  <a:cubicBezTo>
                    <a:pt x="17367" y="60143"/>
                    <a:pt x="17180" y="60406"/>
                    <a:pt x="17304" y="60652"/>
                  </a:cubicBezTo>
                  <a:cubicBezTo>
                    <a:pt x="17995" y="62035"/>
                    <a:pt x="18146" y="63293"/>
                    <a:pt x="17794" y="64588"/>
                  </a:cubicBezTo>
                  <a:cubicBezTo>
                    <a:pt x="16712" y="61432"/>
                    <a:pt x="15078" y="58426"/>
                    <a:pt x="13682" y="55383"/>
                  </a:cubicBezTo>
                  <a:cubicBezTo>
                    <a:pt x="14348" y="55182"/>
                    <a:pt x="14927" y="54390"/>
                    <a:pt x="15229" y="53686"/>
                  </a:cubicBezTo>
                  <a:cubicBezTo>
                    <a:pt x="15593" y="52831"/>
                    <a:pt x="16624" y="50026"/>
                    <a:pt x="15518" y="49335"/>
                  </a:cubicBezTo>
                  <a:cubicBezTo>
                    <a:pt x="15471" y="49305"/>
                    <a:pt x="15421" y="49291"/>
                    <a:pt x="15372" y="49291"/>
                  </a:cubicBezTo>
                  <a:cubicBezTo>
                    <a:pt x="15277" y="49291"/>
                    <a:pt x="15186" y="49344"/>
                    <a:pt x="15128" y="49435"/>
                  </a:cubicBezTo>
                  <a:cubicBezTo>
                    <a:pt x="14701" y="50064"/>
                    <a:pt x="14386" y="54277"/>
                    <a:pt x="13280" y="54478"/>
                  </a:cubicBezTo>
                  <a:cubicBezTo>
                    <a:pt x="13242" y="54402"/>
                    <a:pt x="13217" y="54314"/>
                    <a:pt x="13179" y="54239"/>
                  </a:cubicBezTo>
                  <a:cubicBezTo>
                    <a:pt x="13468" y="53862"/>
                    <a:pt x="13657" y="53409"/>
                    <a:pt x="13695" y="52944"/>
                  </a:cubicBezTo>
                  <a:cubicBezTo>
                    <a:pt x="13820" y="51586"/>
                    <a:pt x="14260" y="50089"/>
                    <a:pt x="12915" y="49184"/>
                  </a:cubicBezTo>
                  <a:cubicBezTo>
                    <a:pt x="12868" y="49157"/>
                    <a:pt x="12819" y="49145"/>
                    <a:pt x="12771" y="49145"/>
                  </a:cubicBezTo>
                  <a:cubicBezTo>
                    <a:pt x="12615" y="49145"/>
                    <a:pt x="12475" y="49275"/>
                    <a:pt x="12475" y="49448"/>
                  </a:cubicBezTo>
                  <a:cubicBezTo>
                    <a:pt x="12500" y="50253"/>
                    <a:pt x="12739" y="51007"/>
                    <a:pt x="12701" y="51825"/>
                  </a:cubicBezTo>
                  <a:cubicBezTo>
                    <a:pt x="12701" y="51950"/>
                    <a:pt x="12701" y="52453"/>
                    <a:pt x="12638" y="52944"/>
                  </a:cubicBezTo>
                  <a:cubicBezTo>
                    <a:pt x="12626" y="52893"/>
                    <a:pt x="12601" y="52843"/>
                    <a:pt x="12588" y="52793"/>
                  </a:cubicBezTo>
                  <a:cubicBezTo>
                    <a:pt x="11255" y="49373"/>
                    <a:pt x="10639" y="45701"/>
                    <a:pt x="11469" y="42079"/>
                  </a:cubicBezTo>
                  <a:cubicBezTo>
                    <a:pt x="11494" y="42004"/>
                    <a:pt x="11519" y="41928"/>
                    <a:pt x="11532" y="41840"/>
                  </a:cubicBezTo>
                  <a:cubicBezTo>
                    <a:pt x="11796" y="41966"/>
                    <a:pt x="12085" y="42029"/>
                    <a:pt x="12374" y="42029"/>
                  </a:cubicBezTo>
                  <a:cubicBezTo>
                    <a:pt x="13091" y="42004"/>
                    <a:pt x="13795" y="41777"/>
                    <a:pt x="14399" y="41388"/>
                  </a:cubicBezTo>
                  <a:cubicBezTo>
                    <a:pt x="15493" y="40658"/>
                    <a:pt x="16499" y="38961"/>
                    <a:pt x="16348" y="37615"/>
                  </a:cubicBezTo>
                  <a:cubicBezTo>
                    <a:pt x="16339" y="37433"/>
                    <a:pt x="16186" y="37310"/>
                    <a:pt x="16026" y="37310"/>
                  </a:cubicBezTo>
                  <a:cubicBezTo>
                    <a:pt x="15955" y="37310"/>
                    <a:pt x="15882" y="37334"/>
                    <a:pt x="15820" y="37389"/>
                  </a:cubicBezTo>
                  <a:cubicBezTo>
                    <a:pt x="14952" y="38156"/>
                    <a:pt x="14701" y="39388"/>
                    <a:pt x="13883" y="40231"/>
                  </a:cubicBezTo>
                  <a:cubicBezTo>
                    <a:pt x="13437" y="40677"/>
                    <a:pt x="12991" y="40807"/>
                    <a:pt x="12542" y="40807"/>
                  </a:cubicBezTo>
                  <a:cubicBezTo>
                    <a:pt x="12319" y="40807"/>
                    <a:pt x="12096" y="40775"/>
                    <a:pt x="11871" y="40734"/>
                  </a:cubicBezTo>
                  <a:cubicBezTo>
                    <a:pt x="11947" y="40520"/>
                    <a:pt x="12022" y="40306"/>
                    <a:pt x="12110" y="40105"/>
                  </a:cubicBezTo>
                  <a:cubicBezTo>
                    <a:pt x="12676" y="39904"/>
                    <a:pt x="13204" y="39627"/>
                    <a:pt x="13682" y="39262"/>
                  </a:cubicBezTo>
                  <a:cubicBezTo>
                    <a:pt x="14348" y="38709"/>
                    <a:pt x="15317" y="37401"/>
                    <a:pt x="14776" y="36509"/>
                  </a:cubicBezTo>
                  <a:cubicBezTo>
                    <a:pt x="14711" y="36394"/>
                    <a:pt x="14597" y="36336"/>
                    <a:pt x="14481" y="36336"/>
                  </a:cubicBezTo>
                  <a:cubicBezTo>
                    <a:pt x="14394" y="36336"/>
                    <a:pt x="14305" y="36368"/>
                    <a:pt x="14235" y="36433"/>
                  </a:cubicBezTo>
                  <a:cubicBezTo>
                    <a:pt x="13946" y="36685"/>
                    <a:pt x="13883" y="37024"/>
                    <a:pt x="13757" y="37376"/>
                  </a:cubicBezTo>
                  <a:cubicBezTo>
                    <a:pt x="13581" y="37816"/>
                    <a:pt x="13317" y="38219"/>
                    <a:pt x="12978" y="38546"/>
                  </a:cubicBezTo>
                  <a:cubicBezTo>
                    <a:pt x="12877" y="38634"/>
                    <a:pt x="12777" y="38734"/>
                    <a:pt x="12676" y="38810"/>
                  </a:cubicBezTo>
                  <a:cubicBezTo>
                    <a:pt x="13682" y="36597"/>
                    <a:pt x="14889" y="34471"/>
                    <a:pt x="15103" y="31956"/>
                  </a:cubicBezTo>
                  <a:cubicBezTo>
                    <a:pt x="15128" y="31730"/>
                    <a:pt x="15128" y="31516"/>
                    <a:pt x="15128" y="31303"/>
                  </a:cubicBezTo>
                  <a:cubicBezTo>
                    <a:pt x="15390" y="31365"/>
                    <a:pt x="15656" y="31396"/>
                    <a:pt x="15921" y="31396"/>
                  </a:cubicBezTo>
                  <a:cubicBezTo>
                    <a:pt x="16507" y="31396"/>
                    <a:pt x="17086" y="31245"/>
                    <a:pt x="17605" y="30950"/>
                  </a:cubicBezTo>
                  <a:cubicBezTo>
                    <a:pt x="18523" y="30460"/>
                    <a:pt x="19856" y="28800"/>
                    <a:pt x="19064" y="27744"/>
                  </a:cubicBezTo>
                  <a:cubicBezTo>
                    <a:pt x="19000" y="27637"/>
                    <a:pt x="18892" y="27583"/>
                    <a:pt x="18785" y="27583"/>
                  </a:cubicBezTo>
                  <a:cubicBezTo>
                    <a:pt x="18703" y="27583"/>
                    <a:pt x="18621" y="27615"/>
                    <a:pt x="18561" y="27681"/>
                  </a:cubicBezTo>
                  <a:cubicBezTo>
                    <a:pt x="17983" y="28310"/>
                    <a:pt x="17945" y="29190"/>
                    <a:pt x="17278" y="29819"/>
                  </a:cubicBezTo>
                  <a:cubicBezTo>
                    <a:pt x="16806" y="30280"/>
                    <a:pt x="16175" y="30529"/>
                    <a:pt x="15512" y="30529"/>
                  </a:cubicBezTo>
                  <a:cubicBezTo>
                    <a:pt x="15451" y="30529"/>
                    <a:pt x="15390" y="30527"/>
                    <a:pt x="15329" y="30523"/>
                  </a:cubicBezTo>
                  <a:cubicBezTo>
                    <a:pt x="17329" y="29530"/>
                    <a:pt x="18008" y="26235"/>
                    <a:pt x="15857" y="24889"/>
                  </a:cubicBezTo>
                  <a:cubicBezTo>
                    <a:pt x="15793" y="24849"/>
                    <a:pt x="15723" y="24831"/>
                    <a:pt x="15653" y="24831"/>
                  </a:cubicBezTo>
                  <a:cubicBezTo>
                    <a:pt x="15394" y="24831"/>
                    <a:pt x="15142" y="25077"/>
                    <a:pt x="15241" y="25355"/>
                  </a:cubicBezTo>
                  <a:cubicBezTo>
                    <a:pt x="15505" y="26134"/>
                    <a:pt x="15870" y="26813"/>
                    <a:pt x="15883" y="27643"/>
                  </a:cubicBezTo>
                  <a:cubicBezTo>
                    <a:pt x="15883" y="28435"/>
                    <a:pt x="15530" y="29177"/>
                    <a:pt x="14902" y="29655"/>
                  </a:cubicBezTo>
                  <a:cubicBezTo>
                    <a:pt x="13996" y="25971"/>
                    <a:pt x="10438" y="22991"/>
                    <a:pt x="8966" y="19545"/>
                  </a:cubicBezTo>
                  <a:cubicBezTo>
                    <a:pt x="10111" y="19482"/>
                    <a:pt x="11180" y="18891"/>
                    <a:pt x="12035" y="17973"/>
                  </a:cubicBezTo>
                  <a:cubicBezTo>
                    <a:pt x="12877" y="17055"/>
                    <a:pt x="14147" y="14314"/>
                    <a:pt x="12563" y="13471"/>
                  </a:cubicBezTo>
                  <a:cubicBezTo>
                    <a:pt x="12499" y="13433"/>
                    <a:pt x="12430" y="13415"/>
                    <a:pt x="12361" y="13415"/>
                  </a:cubicBezTo>
                  <a:cubicBezTo>
                    <a:pt x="12227" y="13415"/>
                    <a:pt x="12097" y="13485"/>
                    <a:pt x="12022" y="13610"/>
                  </a:cubicBezTo>
                  <a:cubicBezTo>
                    <a:pt x="11796" y="14100"/>
                    <a:pt x="11884" y="14591"/>
                    <a:pt x="11871" y="15119"/>
                  </a:cubicBezTo>
                  <a:cubicBezTo>
                    <a:pt x="11846" y="15823"/>
                    <a:pt x="11507" y="16489"/>
                    <a:pt x="11092" y="17030"/>
                  </a:cubicBezTo>
                  <a:cubicBezTo>
                    <a:pt x="10639" y="17609"/>
                    <a:pt x="10048" y="18061"/>
                    <a:pt x="9369" y="18338"/>
                  </a:cubicBezTo>
                  <a:cubicBezTo>
                    <a:pt x="9671" y="18036"/>
                    <a:pt x="9935" y="17684"/>
                    <a:pt x="10136" y="17319"/>
                  </a:cubicBezTo>
                  <a:cubicBezTo>
                    <a:pt x="10815" y="16175"/>
                    <a:pt x="11683" y="14264"/>
                    <a:pt x="10526" y="13145"/>
                  </a:cubicBezTo>
                  <a:cubicBezTo>
                    <a:pt x="10452" y="13076"/>
                    <a:pt x="10362" y="13044"/>
                    <a:pt x="10273" y="13044"/>
                  </a:cubicBezTo>
                  <a:cubicBezTo>
                    <a:pt x="10119" y="13044"/>
                    <a:pt x="9970" y="13140"/>
                    <a:pt x="9922" y="13308"/>
                  </a:cubicBezTo>
                  <a:cubicBezTo>
                    <a:pt x="9671" y="14088"/>
                    <a:pt x="9796" y="14918"/>
                    <a:pt x="9532" y="15710"/>
                  </a:cubicBezTo>
                  <a:cubicBezTo>
                    <a:pt x="9394" y="16150"/>
                    <a:pt x="8979" y="17307"/>
                    <a:pt x="8426" y="17785"/>
                  </a:cubicBezTo>
                  <a:cubicBezTo>
                    <a:pt x="8023" y="15722"/>
                    <a:pt x="8350" y="13547"/>
                    <a:pt x="9080" y="11585"/>
                  </a:cubicBezTo>
                  <a:cubicBezTo>
                    <a:pt x="9809" y="9624"/>
                    <a:pt x="11041" y="7788"/>
                    <a:pt x="11016" y="5688"/>
                  </a:cubicBezTo>
                  <a:lnTo>
                    <a:pt x="11016" y="5688"/>
                  </a:lnTo>
                  <a:cubicBezTo>
                    <a:pt x="11573" y="5966"/>
                    <a:pt x="12099" y="6168"/>
                    <a:pt x="12628" y="6168"/>
                  </a:cubicBezTo>
                  <a:cubicBezTo>
                    <a:pt x="13127" y="6168"/>
                    <a:pt x="13629" y="5988"/>
                    <a:pt x="14160" y="5524"/>
                  </a:cubicBezTo>
                  <a:cubicBezTo>
                    <a:pt x="14877" y="4908"/>
                    <a:pt x="16335" y="2972"/>
                    <a:pt x="15405" y="2066"/>
                  </a:cubicBezTo>
                  <a:cubicBezTo>
                    <a:pt x="15323" y="1984"/>
                    <a:pt x="15219" y="1942"/>
                    <a:pt x="15114" y="1942"/>
                  </a:cubicBezTo>
                  <a:cubicBezTo>
                    <a:pt x="15042" y="1942"/>
                    <a:pt x="14968" y="1962"/>
                    <a:pt x="14902" y="2003"/>
                  </a:cubicBezTo>
                  <a:cubicBezTo>
                    <a:pt x="14336" y="2431"/>
                    <a:pt x="14223" y="3336"/>
                    <a:pt x="13871" y="3952"/>
                  </a:cubicBezTo>
                  <a:cubicBezTo>
                    <a:pt x="13619" y="4405"/>
                    <a:pt x="13280" y="4795"/>
                    <a:pt x="12865" y="5109"/>
                  </a:cubicBezTo>
                  <a:cubicBezTo>
                    <a:pt x="12702" y="5210"/>
                    <a:pt x="12532" y="5251"/>
                    <a:pt x="12360" y="5251"/>
                  </a:cubicBezTo>
                  <a:cubicBezTo>
                    <a:pt x="12144" y="5251"/>
                    <a:pt x="11924" y="5187"/>
                    <a:pt x="11708" y="5097"/>
                  </a:cubicBezTo>
                  <a:cubicBezTo>
                    <a:pt x="11947" y="5021"/>
                    <a:pt x="12173" y="4908"/>
                    <a:pt x="12362" y="4745"/>
                  </a:cubicBezTo>
                  <a:cubicBezTo>
                    <a:pt x="12865" y="4279"/>
                    <a:pt x="13166" y="3676"/>
                    <a:pt x="13393" y="3034"/>
                  </a:cubicBezTo>
                  <a:cubicBezTo>
                    <a:pt x="13720" y="2104"/>
                    <a:pt x="13720" y="356"/>
                    <a:pt x="12613" y="16"/>
                  </a:cubicBezTo>
                  <a:cubicBezTo>
                    <a:pt x="12575" y="5"/>
                    <a:pt x="12538" y="0"/>
                    <a:pt x="12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 rot="10800000">
              <a:off x="7397300" y="-912512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" name="Google Shape;96;p5"/>
            <p:cNvGrpSpPr/>
            <p:nvPr/>
          </p:nvGrpSpPr>
          <p:grpSpPr>
            <a:xfrm flipH="1" rot="10800000">
              <a:off x="-638262" y="3804425"/>
              <a:ext cx="1848675" cy="1594150"/>
              <a:chOff x="-323462" y="-389112"/>
              <a:chExt cx="1848675" cy="159415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" name="Google Shape;106;p5"/>
            <p:cNvSpPr/>
            <p:nvPr/>
          </p:nvSpPr>
          <p:spPr>
            <a:xfrm>
              <a:off x="8603838" y="52451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0" name="Google Shape;110;p6"/>
          <p:cNvGrpSpPr/>
          <p:nvPr/>
        </p:nvGrpSpPr>
        <p:grpSpPr>
          <a:xfrm>
            <a:off x="-3273525" y="-1174319"/>
            <a:ext cx="12986517" cy="9933243"/>
            <a:chOff x="-3273525" y="-1174319"/>
            <a:chExt cx="12986517" cy="9933243"/>
          </a:xfrm>
        </p:grpSpPr>
        <p:sp>
          <p:nvSpPr>
            <p:cNvPr id="111" name="Google Shape;111;p6"/>
            <p:cNvSpPr/>
            <p:nvPr/>
          </p:nvSpPr>
          <p:spPr>
            <a:xfrm rot="2700000">
              <a:off x="-1659871" y="-1462999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" name="Google Shape;112;p6"/>
            <p:cNvGrpSpPr/>
            <p:nvPr/>
          </p:nvGrpSpPr>
          <p:grpSpPr>
            <a:xfrm flipH="1" rot="-955260">
              <a:off x="7681213" y="-437724"/>
              <a:ext cx="1848596" cy="1594082"/>
              <a:chOff x="-323462" y="-389112"/>
              <a:chExt cx="1848675" cy="1594150"/>
            </a:xfrm>
          </p:grpSpPr>
          <p:sp>
            <p:nvSpPr>
              <p:cNvPr id="113" name="Google Shape;113;p6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" name="Google Shape;122;p6"/>
            <p:cNvSpPr/>
            <p:nvPr/>
          </p:nvSpPr>
          <p:spPr>
            <a:xfrm flipH="1">
              <a:off x="7736488" y="1130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rot="-209820">
              <a:off x="-1434231" y="4066632"/>
              <a:ext cx="2376698" cy="1350534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flipH="1">
              <a:off x="868050" y="47236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2700000">
              <a:off x="6233916" y="3946501"/>
              <a:ext cx="1296435" cy="5101103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720000" y="927575"/>
            <a:ext cx="21459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720000" y="2094350"/>
            <a:ext cx="3735900" cy="19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0" name="Google Shape;130;p7"/>
          <p:cNvSpPr/>
          <p:nvPr>
            <p:ph idx="2" type="pic"/>
          </p:nvPr>
        </p:nvSpPr>
        <p:spPr>
          <a:xfrm>
            <a:off x="4875300" y="927150"/>
            <a:ext cx="3289200" cy="32892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31" name="Google Shape;131;p7"/>
          <p:cNvGrpSpPr/>
          <p:nvPr/>
        </p:nvGrpSpPr>
        <p:grpSpPr>
          <a:xfrm>
            <a:off x="-1379950" y="-530550"/>
            <a:ext cx="11042475" cy="6815712"/>
            <a:chOff x="-1379950" y="-530550"/>
            <a:chExt cx="11042475" cy="6815712"/>
          </a:xfrm>
        </p:grpSpPr>
        <p:grpSp>
          <p:nvGrpSpPr>
            <p:cNvPr id="132" name="Google Shape;132;p7"/>
            <p:cNvGrpSpPr/>
            <p:nvPr/>
          </p:nvGrpSpPr>
          <p:grpSpPr>
            <a:xfrm rot="1712924">
              <a:off x="3475092" y="5279521"/>
              <a:ext cx="1108486" cy="788715"/>
              <a:chOff x="12157225" y="4845200"/>
              <a:chExt cx="1108500" cy="788725"/>
            </a:xfrm>
          </p:grpSpPr>
          <p:sp>
            <p:nvSpPr>
              <p:cNvPr id="133" name="Google Shape;133;p7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" name="Google Shape;135;p7"/>
            <p:cNvSpPr/>
            <p:nvPr/>
          </p:nvSpPr>
          <p:spPr>
            <a:xfrm>
              <a:off x="7957300" y="-53055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285475" y="86460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379950" y="4401625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7"/>
            <p:cNvGrpSpPr/>
            <p:nvPr/>
          </p:nvGrpSpPr>
          <p:grpSpPr>
            <a:xfrm>
              <a:off x="-323462" y="-389112"/>
              <a:ext cx="1848675" cy="1594150"/>
              <a:chOff x="-323462" y="-389112"/>
              <a:chExt cx="1848675" cy="1594150"/>
            </a:xfrm>
          </p:grpSpPr>
          <p:sp>
            <p:nvSpPr>
              <p:cNvPr id="139" name="Google Shape;139;p7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7"/>
            <p:cNvSpPr/>
            <p:nvPr/>
          </p:nvSpPr>
          <p:spPr>
            <a:xfrm>
              <a:off x="1139363" y="13598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2" name="Google Shape;152;p8"/>
          <p:cNvGrpSpPr/>
          <p:nvPr/>
        </p:nvGrpSpPr>
        <p:grpSpPr>
          <a:xfrm>
            <a:off x="-3349774" y="-530550"/>
            <a:ext cx="14146274" cy="6909400"/>
            <a:chOff x="-3349774" y="-530550"/>
            <a:chExt cx="14146274" cy="6909400"/>
          </a:xfrm>
        </p:grpSpPr>
        <p:sp>
          <p:nvSpPr>
            <p:cNvPr id="153" name="Google Shape;153;p8"/>
            <p:cNvSpPr/>
            <p:nvPr/>
          </p:nvSpPr>
          <p:spPr>
            <a:xfrm>
              <a:off x="8569000" y="4605100"/>
              <a:ext cx="822350" cy="82165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" name="Google Shape;154;p8"/>
            <p:cNvGrpSpPr/>
            <p:nvPr/>
          </p:nvGrpSpPr>
          <p:grpSpPr>
            <a:xfrm>
              <a:off x="7655400" y="4191250"/>
              <a:ext cx="3141100" cy="2187600"/>
              <a:chOff x="11086825" y="3958600"/>
              <a:chExt cx="3141100" cy="2187600"/>
            </a:xfrm>
          </p:grpSpPr>
          <p:sp>
            <p:nvSpPr>
              <p:cNvPr id="155" name="Google Shape;155;p8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" name="Google Shape;162;p8"/>
            <p:cNvSpPr/>
            <p:nvPr/>
          </p:nvSpPr>
          <p:spPr>
            <a:xfrm>
              <a:off x="7957300" y="-53055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8285475" y="86460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-851325" y="4048125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" name="Google Shape;165;p8"/>
            <p:cNvGrpSpPr/>
            <p:nvPr/>
          </p:nvGrpSpPr>
          <p:grpSpPr>
            <a:xfrm>
              <a:off x="-323462" y="-389112"/>
              <a:ext cx="1848675" cy="1594150"/>
              <a:chOff x="-323462" y="-389112"/>
              <a:chExt cx="1848675" cy="1594150"/>
            </a:xfrm>
          </p:grpSpPr>
          <p:sp>
            <p:nvSpPr>
              <p:cNvPr id="166" name="Google Shape;166;p8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" name="Google Shape;175;p8"/>
            <p:cNvSpPr/>
            <p:nvPr/>
          </p:nvSpPr>
          <p:spPr>
            <a:xfrm>
              <a:off x="212188" y="1213763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215663" y="258013"/>
              <a:ext cx="831400" cy="813325"/>
            </a:xfrm>
            <a:custGeom>
              <a:rect b="b" l="l" r="r" t="t"/>
              <a:pathLst>
                <a:path extrusionOk="0" h="32533" w="33256">
                  <a:moveTo>
                    <a:pt x="16614" y="1"/>
                  </a:moveTo>
                  <a:cubicBezTo>
                    <a:pt x="16392" y="1"/>
                    <a:pt x="16169" y="5"/>
                    <a:pt x="15945" y="14"/>
                  </a:cubicBezTo>
                  <a:cubicBezTo>
                    <a:pt x="6969" y="377"/>
                    <a:pt x="0" y="7959"/>
                    <a:pt x="363" y="16962"/>
                  </a:cubicBezTo>
                  <a:cubicBezTo>
                    <a:pt x="715" y="25698"/>
                    <a:pt x="7906" y="32532"/>
                    <a:pt x="16591" y="32532"/>
                  </a:cubicBezTo>
                  <a:cubicBezTo>
                    <a:pt x="16830" y="32532"/>
                    <a:pt x="17070" y="32527"/>
                    <a:pt x="17311" y="32517"/>
                  </a:cubicBezTo>
                  <a:cubicBezTo>
                    <a:pt x="26287" y="32154"/>
                    <a:pt x="33256" y="24572"/>
                    <a:pt x="32865" y="15597"/>
                  </a:cubicBezTo>
                  <a:cubicBezTo>
                    <a:pt x="32512" y="6845"/>
                    <a:pt x="25295" y="1"/>
                    <a:pt x="16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7731665">
              <a:off x="-1757305" y="536860"/>
              <a:ext cx="1883571" cy="4991452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82" name="Google Shape;182;p9"/>
          <p:cNvGrpSpPr/>
          <p:nvPr/>
        </p:nvGrpSpPr>
        <p:grpSpPr>
          <a:xfrm>
            <a:off x="-773575" y="-2308140"/>
            <a:ext cx="10899688" cy="9892231"/>
            <a:chOff x="-773575" y="-2308140"/>
            <a:chExt cx="10899688" cy="9892231"/>
          </a:xfrm>
        </p:grpSpPr>
        <p:sp>
          <p:nvSpPr>
            <p:cNvPr id="183" name="Google Shape;183;p9"/>
            <p:cNvSpPr/>
            <p:nvPr/>
          </p:nvSpPr>
          <p:spPr>
            <a:xfrm flipH="1" rot="-1712924">
              <a:off x="8526673" y="-237011"/>
              <a:ext cx="822340" cy="821640"/>
            </a:xfrm>
            <a:custGeom>
              <a:rect b="b" l="l" r="r" t="t"/>
              <a:pathLst>
                <a:path extrusionOk="0" h="32866" w="32894">
                  <a:moveTo>
                    <a:pt x="16447" y="0"/>
                  </a:moveTo>
                  <a:cubicBezTo>
                    <a:pt x="7332" y="0"/>
                    <a:pt x="1" y="7332"/>
                    <a:pt x="1" y="16447"/>
                  </a:cubicBezTo>
                  <a:cubicBezTo>
                    <a:pt x="1" y="25534"/>
                    <a:pt x="7388" y="32865"/>
                    <a:pt x="16447" y="32865"/>
                  </a:cubicBezTo>
                  <a:cubicBezTo>
                    <a:pt x="25534" y="32865"/>
                    <a:pt x="32893" y="25506"/>
                    <a:pt x="32893" y="16447"/>
                  </a:cubicBezTo>
                  <a:cubicBezTo>
                    <a:pt x="32893" y="7332"/>
                    <a:pt x="25534" y="0"/>
                    <a:pt x="16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" name="Google Shape;184;p9"/>
            <p:cNvGrpSpPr/>
            <p:nvPr/>
          </p:nvGrpSpPr>
          <p:grpSpPr>
            <a:xfrm flipH="1" rot="-1712924">
              <a:off x="3214036" y="4454409"/>
              <a:ext cx="3141061" cy="2187573"/>
              <a:chOff x="11086825" y="3958600"/>
              <a:chExt cx="3141100" cy="2187600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11856875" y="4334625"/>
                <a:ext cx="1927225" cy="1638575"/>
              </a:xfrm>
              <a:custGeom>
                <a:rect b="b" l="l" r="r" t="t"/>
                <a:pathLst>
                  <a:path extrusionOk="0" h="65543" w="77089">
                    <a:moveTo>
                      <a:pt x="34083" y="1"/>
                    </a:moveTo>
                    <a:cubicBezTo>
                      <a:pt x="32306" y="1"/>
                      <a:pt x="30537" y="137"/>
                      <a:pt x="28768" y="426"/>
                    </a:cubicBezTo>
                    <a:cubicBezTo>
                      <a:pt x="26064" y="872"/>
                      <a:pt x="23416" y="1709"/>
                      <a:pt x="20907" y="2851"/>
                    </a:cubicBezTo>
                    <a:cubicBezTo>
                      <a:pt x="18398" y="4022"/>
                      <a:pt x="16056" y="5555"/>
                      <a:pt x="13966" y="7311"/>
                    </a:cubicBezTo>
                    <a:cubicBezTo>
                      <a:pt x="12907" y="8203"/>
                      <a:pt x="11931" y="9207"/>
                      <a:pt x="11011" y="10210"/>
                    </a:cubicBezTo>
                    <a:cubicBezTo>
                      <a:pt x="10537" y="10740"/>
                      <a:pt x="10091" y="11270"/>
                      <a:pt x="9673" y="11771"/>
                    </a:cubicBezTo>
                    <a:lnTo>
                      <a:pt x="9060" y="12608"/>
                    </a:lnTo>
                    <a:lnTo>
                      <a:pt x="8725" y="13026"/>
                    </a:lnTo>
                    <a:lnTo>
                      <a:pt x="8447" y="13444"/>
                    </a:lnTo>
                    <a:cubicBezTo>
                      <a:pt x="6858" y="15730"/>
                      <a:pt x="5575" y="18155"/>
                      <a:pt x="4488" y="20692"/>
                    </a:cubicBezTo>
                    <a:lnTo>
                      <a:pt x="4265" y="21193"/>
                    </a:lnTo>
                    <a:lnTo>
                      <a:pt x="4098" y="21667"/>
                    </a:lnTo>
                    <a:lnTo>
                      <a:pt x="3763" y="22643"/>
                    </a:lnTo>
                    <a:cubicBezTo>
                      <a:pt x="3680" y="22838"/>
                      <a:pt x="3652" y="22977"/>
                      <a:pt x="3568" y="23145"/>
                    </a:cubicBezTo>
                    <a:lnTo>
                      <a:pt x="3429" y="23618"/>
                    </a:lnTo>
                    <a:lnTo>
                      <a:pt x="3150" y="24594"/>
                    </a:lnTo>
                    <a:cubicBezTo>
                      <a:pt x="3067" y="24956"/>
                      <a:pt x="2955" y="25263"/>
                      <a:pt x="2871" y="25626"/>
                    </a:cubicBezTo>
                    <a:lnTo>
                      <a:pt x="2648" y="26629"/>
                    </a:lnTo>
                    <a:cubicBezTo>
                      <a:pt x="2509" y="27298"/>
                      <a:pt x="2286" y="27939"/>
                      <a:pt x="2175" y="28636"/>
                    </a:cubicBezTo>
                    <a:cubicBezTo>
                      <a:pt x="1617" y="31340"/>
                      <a:pt x="1310" y="34072"/>
                      <a:pt x="1115" y="36831"/>
                    </a:cubicBezTo>
                    <a:cubicBezTo>
                      <a:pt x="864" y="39591"/>
                      <a:pt x="753" y="42295"/>
                      <a:pt x="697" y="45055"/>
                    </a:cubicBezTo>
                    <a:cubicBezTo>
                      <a:pt x="502" y="50518"/>
                      <a:pt x="558" y="56010"/>
                      <a:pt x="140" y="61389"/>
                    </a:cubicBezTo>
                    <a:cubicBezTo>
                      <a:pt x="56" y="62755"/>
                      <a:pt x="0" y="63815"/>
                      <a:pt x="0" y="64511"/>
                    </a:cubicBezTo>
                    <a:cubicBezTo>
                      <a:pt x="0" y="65208"/>
                      <a:pt x="56" y="65543"/>
                      <a:pt x="168" y="65543"/>
                    </a:cubicBezTo>
                    <a:cubicBezTo>
                      <a:pt x="279" y="65543"/>
                      <a:pt x="418" y="65236"/>
                      <a:pt x="558" y="64539"/>
                    </a:cubicBezTo>
                    <a:cubicBezTo>
                      <a:pt x="586" y="63842"/>
                      <a:pt x="753" y="62783"/>
                      <a:pt x="837" y="61445"/>
                    </a:cubicBezTo>
                    <a:cubicBezTo>
                      <a:pt x="1255" y="55954"/>
                      <a:pt x="1255" y="50490"/>
                      <a:pt x="1422" y="45055"/>
                    </a:cubicBezTo>
                    <a:cubicBezTo>
                      <a:pt x="1478" y="42351"/>
                      <a:pt x="1589" y="39619"/>
                      <a:pt x="1840" y="36915"/>
                    </a:cubicBezTo>
                    <a:cubicBezTo>
                      <a:pt x="2091" y="34183"/>
                      <a:pt x="2370" y="31479"/>
                      <a:pt x="2871" y="28831"/>
                    </a:cubicBezTo>
                    <a:cubicBezTo>
                      <a:pt x="2983" y="28162"/>
                      <a:pt x="3150" y="27493"/>
                      <a:pt x="3290" y="26824"/>
                    </a:cubicBezTo>
                    <a:lnTo>
                      <a:pt x="3540" y="25849"/>
                    </a:lnTo>
                    <a:cubicBezTo>
                      <a:pt x="3624" y="25542"/>
                      <a:pt x="3708" y="25207"/>
                      <a:pt x="3819" y="24873"/>
                    </a:cubicBezTo>
                    <a:lnTo>
                      <a:pt x="4098" y="23897"/>
                    </a:lnTo>
                    <a:lnTo>
                      <a:pt x="4237" y="23423"/>
                    </a:lnTo>
                    <a:lnTo>
                      <a:pt x="4265" y="23284"/>
                    </a:lnTo>
                    <a:lnTo>
                      <a:pt x="4321" y="23172"/>
                    </a:lnTo>
                    <a:lnTo>
                      <a:pt x="4405" y="22922"/>
                    </a:lnTo>
                    <a:lnTo>
                      <a:pt x="4767" y="21946"/>
                    </a:lnTo>
                    <a:cubicBezTo>
                      <a:pt x="4878" y="21639"/>
                      <a:pt x="5018" y="21333"/>
                      <a:pt x="5157" y="21026"/>
                    </a:cubicBezTo>
                    <a:cubicBezTo>
                      <a:pt x="6161" y="18517"/>
                      <a:pt x="7443" y="16092"/>
                      <a:pt x="8976" y="13918"/>
                    </a:cubicBezTo>
                    <a:cubicBezTo>
                      <a:pt x="9366" y="13360"/>
                      <a:pt x="9785" y="12831"/>
                      <a:pt x="10203" y="12273"/>
                    </a:cubicBezTo>
                    <a:cubicBezTo>
                      <a:pt x="10621" y="11744"/>
                      <a:pt x="11067" y="11214"/>
                      <a:pt x="11485" y="10712"/>
                    </a:cubicBezTo>
                    <a:cubicBezTo>
                      <a:pt x="12405" y="9737"/>
                      <a:pt x="13325" y="8761"/>
                      <a:pt x="14384" y="7869"/>
                    </a:cubicBezTo>
                    <a:cubicBezTo>
                      <a:pt x="16447" y="6113"/>
                      <a:pt x="18705" y="4608"/>
                      <a:pt x="21130" y="3465"/>
                    </a:cubicBezTo>
                    <a:cubicBezTo>
                      <a:pt x="23583" y="2294"/>
                      <a:pt x="26147" y="1430"/>
                      <a:pt x="28851" y="984"/>
                    </a:cubicBezTo>
                    <a:cubicBezTo>
                      <a:pt x="30717" y="669"/>
                      <a:pt x="32625" y="507"/>
                      <a:pt x="34535" y="507"/>
                    </a:cubicBezTo>
                    <a:cubicBezTo>
                      <a:pt x="35336" y="507"/>
                      <a:pt x="36137" y="536"/>
                      <a:pt x="36935" y="594"/>
                    </a:cubicBezTo>
                    <a:cubicBezTo>
                      <a:pt x="39639" y="761"/>
                      <a:pt x="42287" y="1318"/>
                      <a:pt x="44907" y="2099"/>
                    </a:cubicBezTo>
                    <a:cubicBezTo>
                      <a:pt x="47528" y="2907"/>
                      <a:pt x="49981" y="3939"/>
                      <a:pt x="52434" y="5193"/>
                    </a:cubicBezTo>
                    <a:cubicBezTo>
                      <a:pt x="57228" y="7702"/>
                      <a:pt x="61605" y="11047"/>
                      <a:pt x="65591" y="14754"/>
                    </a:cubicBezTo>
                    <a:cubicBezTo>
                      <a:pt x="69605" y="18434"/>
                      <a:pt x="73312" y="22448"/>
                      <a:pt x="76936" y="26518"/>
                    </a:cubicBezTo>
                    <a:cubicBezTo>
                      <a:pt x="77012" y="26618"/>
                      <a:pt x="77059" y="26662"/>
                      <a:pt x="77072" y="26662"/>
                    </a:cubicBezTo>
                    <a:cubicBezTo>
                      <a:pt x="77089" y="26662"/>
                      <a:pt x="77056" y="26597"/>
                      <a:pt x="76964" y="26490"/>
                    </a:cubicBezTo>
                    <a:cubicBezTo>
                      <a:pt x="73368" y="22364"/>
                      <a:pt x="69716" y="18322"/>
                      <a:pt x="65730" y="14615"/>
                    </a:cubicBezTo>
                    <a:cubicBezTo>
                      <a:pt x="61772" y="10879"/>
                      <a:pt x="57451" y="7451"/>
                      <a:pt x="52601" y="4886"/>
                    </a:cubicBezTo>
                    <a:cubicBezTo>
                      <a:pt x="47751" y="2350"/>
                      <a:pt x="42454" y="538"/>
                      <a:pt x="36991" y="120"/>
                    </a:cubicBezTo>
                    <a:cubicBezTo>
                      <a:pt x="36018" y="41"/>
                      <a:pt x="35050" y="1"/>
                      <a:pt x="3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11733525" y="4174050"/>
                <a:ext cx="2019225" cy="1670225"/>
              </a:xfrm>
              <a:custGeom>
                <a:rect b="b" l="l" r="r" t="t"/>
                <a:pathLst>
                  <a:path extrusionOk="0" h="66809" w="80769">
                    <a:moveTo>
                      <a:pt x="37351" y="1"/>
                    </a:moveTo>
                    <a:cubicBezTo>
                      <a:pt x="35169" y="1"/>
                      <a:pt x="32969" y="194"/>
                      <a:pt x="30803" y="605"/>
                    </a:cubicBezTo>
                    <a:cubicBezTo>
                      <a:pt x="28071" y="1135"/>
                      <a:pt x="25339" y="2027"/>
                      <a:pt x="22802" y="3225"/>
                    </a:cubicBezTo>
                    <a:cubicBezTo>
                      <a:pt x="20266" y="4396"/>
                      <a:pt x="17841" y="5957"/>
                      <a:pt x="15694" y="7741"/>
                    </a:cubicBezTo>
                    <a:cubicBezTo>
                      <a:pt x="13520" y="9553"/>
                      <a:pt x="11541" y="11616"/>
                      <a:pt x="9868" y="13874"/>
                    </a:cubicBezTo>
                    <a:cubicBezTo>
                      <a:pt x="8196" y="16132"/>
                      <a:pt x="6774" y="18585"/>
                      <a:pt x="5631" y="21149"/>
                    </a:cubicBezTo>
                    <a:cubicBezTo>
                      <a:pt x="5492" y="21484"/>
                      <a:pt x="5297" y="21790"/>
                      <a:pt x="5213" y="22153"/>
                    </a:cubicBezTo>
                    <a:lnTo>
                      <a:pt x="4823" y="23128"/>
                    </a:lnTo>
                    <a:lnTo>
                      <a:pt x="4600" y="23602"/>
                    </a:lnTo>
                    <a:cubicBezTo>
                      <a:pt x="4572" y="23714"/>
                      <a:pt x="4544" y="23742"/>
                      <a:pt x="4516" y="23853"/>
                    </a:cubicBezTo>
                    <a:lnTo>
                      <a:pt x="4433" y="24076"/>
                    </a:lnTo>
                    <a:lnTo>
                      <a:pt x="4126" y="25108"/>
                    </a:lnTo>
                    <a:lnTo>
                      <a:pt x="3819" y="26111"/>
                    </a:lnTo>
                    <a:cubicBezTo>
                      <a:pt x="3708" y="26473"/>
                      <a:pt x="3624" y="26808"/>
                      <a:pt x="3541" y="27115"/>
                    </a:cubicBezTo>
                    <a:cubicBezTo>
                      <a:pt x="3345" y="27811"/>
                      <a:pt x="3150" y="28480"/>
                      <a:pt x="3011" y="29177"/>
                    </a:cubicBezTo>
                    <a:cubicBezTo>
                      <a:pt x="1784" y="34669"/>
                      <a:pt x="1338" y="40300"/>
                      <a:pt x="1087" y="45875"/>
                    </a:cubicBezTo>
                    <a:cubicBezTo>
                      <a:pt x="809" y="51450"/>
                      <a:pt x="697" y="57053"/>
                      <a:pt x="223" y="62544"/>
                    </a:cubicBezTo>
                    <a:cubicBezTo>
                      <a:pt x="112" y="63938"/>
                      <a:pt x="0" y="64997"/>
                      <a:pt x="0" y="65722"/>
                    </a:cubicBezTo>
                    <a:cubicBezTo>
                      <a:pt x="0" y="66419"/>
                      <a:pt x="56" y="66809"/>
                      <a:pt x="140" y="66809"/>
                    </a:cubicBezTo>
                    <a:cubicBezTo>
                      <a:pt x="251" y="66809"/>
                      <a:pt x="391" y="66502"/>
                      <a:pt x="530" y="65805"/>
                    </a:cubicBezTo>
                    <a:cubicBezTo>
                      <a:pt x="697" y="65220"/>
                      <a:pt x="892" y="64161"/>
                      <a:pt x="1032" y="62739"/>
                    </a:cubicBezTo>
                    <a:cubicBezTo>
                      <a:pt x="1589" y="57164"/>
                      <a:pt x="1673" y="51589"/>
                      <a:pt x="1952" y="46014"/>
                    </a:cubicBezTo>
                    <a:cubicBezTo>
                      <a:pt x="2230" y="40439"/>
                      <a:pt x="2649" y="34864"/>
                      <a:pt x="3847" y="29456"/>
                    </a:cubicBezTo>
                    <a:cubicBezTo>
                      <a:pt x="3987" y="28787"/>
                      <a:pt x="4182" y="28090"/>
                      <a:pt x="4321" y="27449"/>
                    </a:cubicBezTo>
                    <a:cubicBezTo>
                      <a:pt x="4433" y="27087"/>
                      <a:pt x="4516" y="26780"/>
                      <a:pt x="4600" y="26418"/>
                    </a:cubicBezTo>
                    <a:lnTo>
                      <a:pt x="4906" y="25442"/>
                    </a:lnTo>
                    <a:lnTo>
                      <a:pt x="5241" y="24466"/>
                    </a:lnTo>
                    <a:lnTo>
                      <a:pt x="5297" y="24243"/>
                    </a:lnTo>
                    <a:cubicBezTo>
                      <a:pt x="5297" y="24188"/>
                      <a:pt x="5380" y="24104"/>
                      <a:pt x="5380" y="23993"/>
                    </a:cubicBezTo>
                    <a:lnTo>
                      <a:pt x="5575" y="23491"/>
                    </a:lnTo>
                    <a:cubicBezTo>
                      <a:pt x="5826" y="22850"/>
                      <a:pt x="6105" y="22209"/>
                      <a:pt x="6384" y="21595"/>
                    </a:cubicBezTo>
                    <a:cubicBezTo>
                      <a:pt x="7499" y="19087"/>
                      <a:pt x="8893" y="16633"/>
                      <a:pt x="10537" y="14403"/>
                    </a:cubicBezTo>
                    <a:cubicBezTo>
                      <a:pt x="12182" y="12173"/>
                      <a:pt x="14050" y="10166"/>
                      <a:pt x="16168" y="8382"/>
                    </a:cubicBezTo>
                    <a:cubicBezTo>
                      <a:pt x="18314" y="6598"/>
                      <a:pt x="20600" y="5065"/>
                      <a:pt x="23109" y="3894"/>
                    </a:cubicBezTo>
                    <a:cubicBezTo>
                      <a:pt x="25618" y="2696"/>
                      <a:pt x="28238" y="1804"/>
                      <a:pt x="30942" y="1246"/>
                    </a:cubicBezTo>
                    <a:cubicBezTo>
                      <a:pt x="33215" y="806"/>
                      <a:pt x="35527" y="577"/>
                      <a:pt x="37829" y="577"/>
                    </a:cubicBezTo>
                    <a:cubicBezTo>
                      <a:pt x="38294" y="577"/>
                      <a:pt x="38758" y="586"/>
                      <a:pt x="39221" y="605"/>
                    </a:cubicBezTo>
                    <a:cubicBezTo>
                      <a:pt x="41953" y="717"/>
                      <a:pt x="44712" y="1163"/>
                      <a:pt x="47388" y="1860"/>
                    </a:cubicBezTo>
                    <a:lnTo>
                      <a:pt x="49395" y="2445"/>
                    </a:lnTo>
                    <a:lnTo>
                      <a:pt x="51347" y="3142"/>
                    </a:lnTo>
                    <a:lnTo>
                      <a:pt x="53242" y="3922"/>
                    </a:lnTo>
                    <a:lnTo>
                      <a:pt x="55166" y="4759"/>
                    </a:lnTo>
                    <a:cubicBezTo>
                      <a:pt x="60183" y="7128"/>
                      <a:pt x="64727" y="10473"/>
                      <a:pt x="68852" y="14153"/>
                    </a:cubicBezTo>
                    <a:cubicBezTo>
                      <a:pt x="73034" y="17860"/>
                      <a:pt x="76881" y="21902"/>
                      <a:pt x="80616" y="26000"/>
                    </a:cubicBezTo>
                    <a:cubicBezTo>
                      <a:pt x="80691" y="26100"/>
                      <a:pt x="80738" y="26144"/>
                      <a:pt x="80752" y="26144"/>
                    </a:cubicBezTo>
                    <a:cubicBezTo>
                      <a:pt x="80769" y="26144"/>
                      <a:pt x="80736" y="26079"/>
                      <a:pt x="80644" y="25972"/>
                    </a:cubicBezTo>
                    <a:cubicBezTo>
                      <a:pt x="76936" y="21818"/>
                      <a:pt x="73145" y="17721"/>
                      <a:pt x="68992" y="13985"/>
                    </a:cubicBezTo>
                    <a:cubicBezTo>
                      <a:pt x="64866" y="10250"/>
                      <a:pt x="60350" y="6877"/>
                      <a:pt x="55333" y="4396"/>
                    </a:cubicBezTo>
                    <a:cubicBezTo>
                      <a:pt x="52824" y="3170"/>
                      <a:pt x="50232" y="2138"/>
                      <a:pt x="47500" y="1414"/>
                    </a:cubicBezTo>
                    <a:cubicBezTo>
                      <a:pt x="44796" y="689"/>
                      <a:pt x="42036" y="215"/>
                      <a:pt x="39221" y="48"/>
                    </a:cubicBezTo>
                    <a:cubicBezTo>
                      <a:pt x="38600" y="17"/>
                      <a:pt x="37976" y="1"/>
                      <a:pt x="37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11948850" y="4572850"/>
                <a:ext cx="1426950" cy="1080550"/>
              </a:xfrm>
              <a:custGeom>
                <a:rect b="b" l="l" r="r" t="t"/>
                <a:pathLst>
                  <a:path extrusionOk="0" h="43222" w="57078">
                    <a:moveTo>
                      <a:pt x="31529" y="1"/>
                    </a:moveTo>
                    <a:cubicBezTo>
                      <a:pt x="30692" y="1"/>
                      <a:pt x="29854" y="41"/>
                      <a:pt x="29019" y="124"/>
                    </a:cubicBezTo>
                    <a:cubicBezTo>
                      <a:pt x="25367" y="458"/>
                      <a:pt x="21799" y="1546"/>
                      <a:pt x="18538" y="3218"/>
                    </a:cubicBezTo>
                    <a:cubicBezTo>
                      <a:pt x="11987" y="6591"/>
                      <a:pt x="6747" y="12361"/>
                      <a:pt x="3653" y="18996"/>
                    </a:cubicBezTo>
                    <a:cubicBezTo>
                      <a:pt x="2091" y="22368"/>
                      <a:pt x="1032" y="25909"/>
                      <a:pt x="530" y="29560"/>
                    </a:cubicBezTo>
                    <a:cubicBezTo>
                      <a:pt x="1" y="33212"/>
                      <a:pt x="29" y="36919"/>
                      <a:pt x="558" y="40571"/>
                    </a:cubicBezTo>
                    <a:cubicBezTo>
                      <a:pt x="614" y="41045"/>
                      <a:pt x="698" y="41463"/>
                      <a:pt x="753" y="41770"/>
                    </a:cubicBezTo>
                    <a:cubicBezTo>
                      <a:pt x="837" y="42104"/>
                      <a:pt x="949" y="42383"/>
                      <a:pt x="1004" y="42606"/>
                    </a:cubicBezTo>
                    <a:cubicBezTo>
                      <a:pt x="1135" y="43024"/>
                      <a:pt x="1266" y="43222"/>
                      <a:pt x="1373" y="43222"/>
                    </a:cubicBezTo>
                    <a:cubicBezTo>
                      <a:pt x="1381" y="43222"/>
                      <a:pt x="1388" y="43221"/>
                      <a:pt x="1395" y="43219"/>
                    </a:cubicBezTo>
                    <a:cubicBezTo>
                      <a:pt x="1506" y="43219"/>
                      <a:pt x="1534" y="42996"/>
                      <a:pt x="1534" y="42494"/>
                    </a:cubicBezTo>
                    <a:cubicBezTo>
                      <a:pt x="1534" y="42243"/>
                      <a:pt x="1506" y="41965"/>
                      <a:pt x="1450" y="41630"/>
                    </a:cubicBezTo>
                    <a:cubicBezTo>
                      <a:pt x="1422" y="41268"/>
                      <a:pt x="1367" y="40905"/>
                      <a:pt x="1339" y="40432"/>
                    </a:cubicBezTo>
                    <a:cubicBezTo>
                      <a:pt x="837" y="36891"/>
                      <a:pt x="809" y="33240"/>
                      <a:pt x="1339" y="29672"/>
                    </a:cubicBezTo>
                    <a:cubicBezTo>
                      <a:pt x="1841" y="26132"/>
                      <a:pt x="2872" y="22647"/>
                      <a:pt x="4405" y="19358"/>
                    </a:cubicBezTo>
                    <a:cubicBezTo>
                      <a:pt x="7416" y="12835"/>
                      <a:pt x="12489" y="7204"/>
                      <a:pt x="18845" y="3776"/>
                    </a:cubicBezTo>
                    <a:cubicBezTo>
                      <a:pt x="22022" y="2103"/>
                      <a:pt x="25507" y="988"/>
                      <a:pt x="29103" y="626"/>
                    </a:cubicBezTo>
                    <a:cubicBezTo>
                      <a:pt x="30058" y="521"/>
                      <a:pt x="31022" y="469"/>
                      <a:pt x="31986" y="469"/>
                    </a:cubicBezTo>
                    <a:cubicBezTo>
                      <a:pt x="34622" y="469"/>
                      <a:pt x="37261" y="861"/>
                      <a:pt x="39751" y="1657"/>
                    </a:cubicBezTo>
                    <a:cubicBezTo>
                      <a:pt x="43208" y="2716"/>
                      <a:pt x="46413" y="4445"/>
                      <a:pt x="49312" y="6647"/>
                    </a:cubicBezTo>
                    <a:cubicBezTo>
                      <a:pt x="50734" y="7734"/>
                      <a:pt x="52128" y="8905"/>
                      <a:pt x="53382" y="10187"/>
                    </a:cubicBezTo>
                    <a:cubicBezTo>
                      <a:pt x="54664" y="11497"/>
                      <a:pt x="55863" y="12835"/>
                      <a:pt x="56978" y="14229"/>
                    </a:cubicBezTo>
                    <a:cubicBezTo>
                      <a:pt x="57016" y="14292"/>
                      <a:pt x="57048" y="14320"/>
                      <a:pt x="57061" y="14320"/>
                    </a:cubicBezTo>
                    <a:cubicBezTo>
                      <a:pt x="57078" y="14320"/>
                      <a:pt x="57067" y="14278"/>
                      <a:pt x="57006" y="14201"/>
                    </a:cubicBezTo>
                    <a:cubicBezTo>
                      <a:pt x="55891" y="12779"/>
                      <a:pt x="54692" y="11386"/>
                      <a:pt x="53438" y="10103"/>
                    </a:cubicBezTo>
                    <a:cubicBezTo>
                      <a:pt x="52183" y="8793"/>
                      <a:pt x="50845" y="7595"/>
                      <a:pt x="49396" y="6480"/>
                    </a:cubicBezTo>
                    <a:cubicBezTo>
                      <a:pt x="46553" y="4250"/>
                      <a:pt x="43319" y="2438"/>
                      <a:pt x="39863" y="1323"/>
                    </a:cubicBezTo>
                    <a:cubicBezTo>
                      <a:pt x="37175" y="463"/>
                      <a:pt x="34354" y="1"/>
                      <a:pt x="315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12157225" y="4845200"/>
                <a:ext cx="1108500" cy="788725"/>
              </a:xfrm>
              <a:custGeom>
                <a:rect b="b" l="l" r="r" t="t"/>
                <a:pathLst>
                  <a:path extrusionOk="0" h="31549" w="44340">
                    <a:moveTo>
                      <a:pt x="26977" y="0"/>
                    </a:moveTo>
                    <a:cubicBezTo>
                      <a:pt x="22590" y="0"/>
                      <a:pt x="18195" y="1046"/>
                      <a:pt x="14217" y="2889"/>
                    </a:cubicBezTo>
                    <a:cubicBezTo>
                      <a:pt x="11736" y="4032"/>
                      <a:pt x="9395" y="5537"/>
                      <a:pt x="7304" y="7349"/>
                    </a:cubicBezTo>
                    <a:cubicBezTo>
                      <a:pt x="5269" y="9161"/>
                      <a:pt x="3457" y="11335"/>
                      <a:pt x="2147" y="13760"/>
                    </a:cubicBezTo>
                    <a:cubicBezTo>
                      <a:pt x="865" y="16213"/>
                      <a:pt x="140" y="18945"/>
                      <a:pt x="56" y="21733"/>
                    </a:cubicBezTo>
                    <a:cubicBezTo>
                      <a:pt x="1" y="24520"/>
                      <a:pt x="670" y="27280"/>
                      <a:pt x="1785" y="29816"/>
                    </a:cubicBezTo>
                    <a:cubicBezTo>
                      <a:pt x="1924" y="30151"/>
                      <a:pt x="2063" y="30430"/>
                      <a:pt x="2203" y="30653"/>
                    </a:cubicBezTo>
                    <a:cubicBezTo>
                      <a:pt x="2342" y="30876"/>
                      <a:pt x="2426" y="31043"/>
                      <a:pt x="2565" y="31182"/>
                    </a:cubicBezTo>
                    <a:cubicBezTo>
                      <a:pt x="2766" y="31433"/>
                      <a:pt x="2922" y="31549"/>
                      <a:pt x="3032" y="31549"/>
                    </a:cubicBezTo>
                    <a:cubicBezTo>
                      <a:pt x="3044" y="31549"/>
                      <a:pt x="3056" y="31547"/>
                      <a:pt x="3067" y="31545"/>
                    </a:cubicBezTo>
                    <a:cubicBezTo>
                      <a:pt x="3123" y="31489"/>
                      <a:pt x="3178" y="31294"/>
                      <a:pt x="3067" y="30931"/>
                    </a:cubicBezTo>
                    <a:cubicBezTo>
                      <a:pt x="3039" y="30764"/>
                      <a:pt x="2955" y="30569"/>
                      <a:pt x="2844" y="30318"/>
                    </a:cubicBezTo>
                    <a:cubicBezTo>
                      <a:pt x="2788" y="30067"/>
                      <a:pt x="2677" y="29788"/>
                      <a:pt x="2537" y="29510"/>
                    </a:cubicBezTo>
                    <a:cubicBezTo>
                      <a:pt x="1506" y="27085"/>
                      <a:pt x="893" y="24409"/>
                      <a:pt x="948" y="21788"/>
                    </a:cubicBezTo>
                    <a:cubicBezTo>
                      <a:pt x="976" y="19140"/>
                      <a:pt x="1673" y="16520"/>
                      <a:pt x="2900" y="14150"/>
                    </a:cubicBezTo>
                    <a:cubicBezTo>
                      <a:pt x="4098" y="11781"/>
                      <a:pt x="5827" y="9690"/>
                      <a:pt x="7806" y="7906"/>
                    </a:cubicBezTo>
                    <a:cubicBezTo>
                      <a:pt x="9785" y="6122"/>
                      <a:pt x="12043" y="4645"/>
                      <a:pt x="14468" y="3474"/>
                    </a:cubicBezTo>
                    <a:cubicBezTo>
                      <a:pt x="18526" y="1527"/>
                      <a:pt x="23019" y="429"/>
                      <a:pt x="27548" y="429"/>
                    </a:cubicBezTo>
                    <a:cubicBezTo>
                      <a:pt x="28400" y="429"/>
                      <a:pt x="29254" y="468"/>
                      <a:pt x="30106" y="547"/>
                    </a:cubicBezTo>
                    <a:cubicBezTo>
                      <a:pt x="32782" y="798"/>
                      <a:pt x="35402" y="1495"/>
                      <a:pt x="37827" y="2638"/>
                    </a:cubicBezTo>
                    <a:cubicBezTo>
                      <a:pt x="40253" y="3809"/>
                      <a:pt x="42427" y="5398"/>
                      <a:pt x="44239" y="7377"/>
                    </a:cubicBezTo>
                    <a:cubicBezTo>
                      <a:pt x="44288" y="7426"/>
                      <a:pt x="44315" y="7448"/>
                      <a:pt x="44326" y="7448"/>
                    </a:cubicBezTo>
                    <a:cubicBezTo>
                      <a:pt x="44339" y="7448"/>
                      <a:pt x="44326" y="7412"/>
                      <a:pt x="44294" y="7349"/>
                    </a:cubicBezTo>
                    <a:cubicBezTo>
                      <a:pt x="42510" y="5342"/>
                      <a:pt x="40336" y="3669"/>
                      <a:pt x="37911" y="2443"/>
                    </a:cubicBezTo>
                    <a:cubicBezTo>
                      <a:pt x="35514" y="1216"/>
                      <a:pt x="32866" y="492"/>
                      <a:pt x="30134" y="185"/>
                    </a:cubicBezTo>
                    <a:cubicBezTo>
                      <a:pt x="29086" y="61"/>
                      <a:pt x="28032" y="0"/>
                      <a:pt x="26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12244325" y="4920550"/>
                <a:ext cx="958450" cy="682775"/>
              </a:xfrm>
              <a:custGeom>
                <a:rect b="b" l="l" r="r" t="t"/>
                <a:pathLst>
                  <a:path extrusionOk="0" h="27311" w="38338">
                    <a:moveTo>
                      <a:pt x="23326" y="1"/>
                    </a:moveTo>
                    <a:cubicBezTo>
                      <a:pt x="19518" y="1"/>
                      <a:pt x="15729" y="876"/>
                      <a:pt x="12266" y="2495"/>
                    </a:cubicBezTo>
                    <a:cubicBezTo>
                      <a:pt x="10092" y="3499"/>
                      <a:pt x="8085" y="4781"/>
                      <a:pt x="6301" y="6370"/>
                    </a:cubicBezTo>
                    <a:cubicBezTo>
                      <a:pt x="4517" y="7931"/>
                      <a:pt x="2956" y="9798"/>
                      <a:pt x="1841" y="11945"/>
                    </a:cubicBezTo>
                    <a:cubicBezTo>
                      <a:pt x="726" y="14063"/>
                      <a:pt x="57" y="16461"/>
                      <a:pt x="29" y="18858"/>
                    </a:cubicBezTo>
                    <a:cubicBezTo>
                      <a:pt x="1" y="21255"/>
                      <a:pt x="558" y="23680"/>
                      <a:pt x="1506" y="25882"/>
                    </a:cubicBezTo>
                    <a:cubicBezTo>
                      <a:pt x="1646" y="26161"/>
                      <a:pt x="1729" y="26384"/>
                      <a:pt x="1841" y="26579"/>
                    </a:cubicBezTo>
                    <a:cubicBezTo>
                      <a:pt x="1952" y="26747"/>
                      <a:pt x="2064" y="26914"/>
                      <a:pt x="2147" y="27025"/>
                    </a:cubicBezTo>
                    <a:cubicBezTo>
                      <a:pt x="2313" y="27238"/>
                      <a:pt x="2458" y="27311"/>
                      <a:pt x="2533" y="27311"/>
                    </a:cubicBezTo>
                    <a:cubicBezTo>
                      <a:pt x="2546" y="27311"/>
                      <a:pt x="2557" y="27308"/>
                      <a:pt x="2566" y="27304"/>
                    </a:cubicBezTo>
                    <a:cubicBezTo>
                      <a:pt x="2649" y="27276"/>
                      <a:pt x="2649" y="27081"/>
                      <a:pt x="2566" y="26802"/>
                    </a:cubicBezTo>
                    <a:cubicBezTo>
                      <a:pt x="2538" y="26663"/>
                      <a:pt x="2482" y="26496"/>
                      <a:pt x="2398" y="26301"/>
                    </a:cubicBezTo>
                    <a:lnTo>
                      <a:pt x="2092" y="25548"/>
                    </a:lnTo>
                    <a:cubicBezTo>
                      <a:pt x="1172" y="23429"/>
                      <a:pt x="670" y="21172"/>
                      <a:pt x="698" y="18858"/>
                    </a:cubicBezTo>
                    <a:cubicBezTo>
                      <a:pt x="726" y="16572"/>
                      <a:pt x="1311" y="14314"/>
                      <a:pt x="2398" y="12251"/>
                    </a:cubicBezTo>
                    <a:cubicBezTo>
                      <a:pt x="3458" y="10189"/>
                      <a:pt x="4935" y="8377"/>
                      <a:pt x="6663" y="6844"/>
                    </a:cubicBezTo>
                    <a:cubicBezTo>
                      <a:pt x="8364" y="5311"/>
                      <a:pt x="10343" y="4028"/>
                      <a:pt x="12433" y="3025"/>
                    </a:cubicBezTo>
                    <a:cubicBezTo>
                      <a:pt x="15945" y="1316"/>
                      <a:pt x="19850" y="354"/>
                      <a:pt x="23752" y="354"/>
                    </a:cubicBezTo>
                    <a:cubicBezTo>
                      <a:pt x="24496" y="354"/>
                      <a:pt x="25240" y="389"/>
                      <a:pt x="25981" y="460"/>
                    </a:cubicBezTo>
                    <a:cubicBezTo>
                      <a:pt x="28294" y="683"/>
                      <a:pt x="30580" y="1269"/>
                      <a:pt x="32671" y="2272"/>
                    </a:cubicBezTo>
                    <a:cubicBezTo>
                      <a:pt x="34762" y="3276"/>
                      <a:pt x="36685" y="4669"/>
                      <a:pt x="38246" y="6398"/>
                    </a:cubicBezTo>
                    <a:cubicBezTo>
                      <a:pt x="38284" y="6423"/>
                      <a:pt x="38310" y="6437"/>
                      <a:pt x="38322" y="6437"/>
                    </a:cubicBezTo>
                    <a:cubicBezTo>
                      <a:pt x="38338" y="6437"/>
                      <a:pt x="38332" y="6416"/>
                      <a:pt x="38302" y="6370"/>
                    </a:cubicBezTo>
                    <a:cubicBezTo>
                      <a:pt x="36769" y="4614"/>
                      <a:pt x="34873" y="3164"/>
                      <a:pt x="32782" y="2105"/>
                    </a:cubicBezTo>
                    <a:cubicBezTo>
                      <a:pt x="30692" y="1073"/>
                      <a:pt x="28406" y="404"/>
                      <a:pt x="26064" y="154"/>
                    </a:cubicBezTo>
                    <a:cubicBezTo>
                      <a:pt x="25153" y="51"/>
                      <a:pt x="24239" y="1"/>
                      <a:pt x="23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11086825" y="3958600"/>
                <a:ext cx="3141100" cy="2120200"/>
              </a:xfrm>
              <a:custGeom>
                <a:rect b="b" l="l" r="r" t="t"/>
                <a:pathLst>
                  <a:path extrusionOk="0" h="84808" w="125644">
                    <a:moveTo>
                      <a:pt x="65334" y="1"/>
                    </a:moveTo>
                    <a:cubicBezTo>
                      <a:pt x="58387" y="1"/>
                      <a:pt x="51418" y="1359"/>
                      <a:pt x="45074" y="4234"/>
                    </a:cubicBezTo>
                    <a:cubicBezTo>
                      <a:pt x="44238" y="4652"/>
                      <a:pt x="43374" y="5042"/>
                      <a:pt x="42566" y="5488"/>
                    </a:cubicBezTo>
                    <a:cubicBezTo>
                      <a:pt x="42148" y="5739"/>
                      <a:pt x="41729" y="5934"/>
                      <a:pt x="41339" y="6157"/>
                    </a:cubicBezTo>
                    <a:lnTo>
                      <a:pt x="40168" y="6882"/>
                    </a:lnTo>
                    <a:cubicBezTo>
                      <a:pt x="39945" y="7021"/>
                      <a:pt x="39750" y="7133"/>
                      <a:pt x="39583" y="7272"/>
                    </a:cubicBezTo>
                    <a:lnTo>
                      <a:pt x="38970" y="7662"/>
                    </a:lnTo>
                    <a:lnTo>
                      <a:pt x="37827" y="8443"/>
                    </a:lnTo>
                    <a:lnTo>
                      <a:pt x="36712" y="9335"/>
                    </a:lnTo>
                    <a:cubicBezTo>
                      <a:pt x="36322" y="9613"/>
                      <a:pt x="35987" y="9892"/>
                      <a:pt x="35625" y="10199"/>
                    </a:cubicBezTo>
                    <a:cubicBezTo>
                      <a:pt x="32781" y="12624"/>
                      <a:pt x="30245" y="15412"/>
                      <a:pt x="28154" y="18561"/>
                    </a:cubicBezTo>
                    <a:cubicBezTo>
                      <a:pt x="26063" y="21683"/>
                      <a:pt x="24391" y="25084"/>
                      <a:pt x="23137" y="28597"/>
                    </a:cubicBezTo>
                    <a:cubicBezTo>
                      <a:pt x="22774" y="29461"/>
                      <a:pt x="22523" y="30381"/>
                      <a:pt x="22245" y="31245"/>
                    </a:cubicBezTo>
                    <a:cubicBezTo>
                      <a:pt x="21966" y="32109"/>
                      <a:pt x="21743" y="33057"/>
                      <a:pt x="21464" y="33921"/>
                    </a:cubicBezTo>
                    <a:cubicBezTo>
                      <a:pt x="20934" y="35705"/>
                      <a:pt x="20433" y="37517"/>
                      <a:pt x="19959" y="39328"/>
                    </a:cubicBezTo>
                    <a:cubicBezTo>
                      <a:pt x="18008" y="46492"/>
                      <a:pt x="16251" y="53796"/>
                      <a:pt x="13882" y="60792"/>
                    </a:cubicBezTo>
                    <a:cubicBezTo>
                      <a:pt x="12683" y="64305"/>
                      <a:pt x="11290" y="67733"/>
                      <a:pt x="9561" y="70995"/>
                    </a:cubicBezTo>
                    <a:cubicBezTo>
                      <a:pt x="9115" y="71803"/>
                      <a:pt x="8725" y="72639"/>
                      <a:pt x="8251" y="73448"/>
                    </a:cubicBezTo>
                    <a:lnTo>
                      <a:pt x="6830" y="75817"/>
                    </a:lnTo>
                    <a:cubicBezTo>
                      <a:pt x="6328" y="76570"/>
                      <a:pt x="5770" y="77350"/>
                      <a:pt x="5241" y="78075"/>
                    </a:cubicBezTo>
                    <a:lnTo>
                      <a:pt x="4878" y="78633"/>
                    </a:lnTo>
                    <a:lnTo>
                      <a:pt x="4655" y="78911"/>
                    </a:lnTo>
                    <a:lnTo>
                      <a:pt x="4321" y="79274"/>
                    </a:lnTo>
                    <a:lnTo>
                      <a:pt x="3429" y="80333"/>
                    </a:lnTo>
                    <a:cubicBezTo>
                      <a:pt x="3150" y="80695"/>
                      <a:pt x="2871" y="81030"/>
                      <a:pt x="2648" y="81364"/>
                    </a:cubicBezTo>
                    <a:cubicBezTo>
                      <a:pt x="2509" y="81532"/>
                      <a:pt x="2397" y="81671"/>
                      <a:pt x="2286" y="81810"/>
                    </a:cubicBezTo>
                    <a:cubicBezTo>
                      <a:pt x="2146" y="81950"/>
                      <a:pt x="2035" y="82089"/>
                      <a:pt x="1951" y="82229"/>
                    </a:cubicBezTo>
                    <a:cubicBezTo>
                      <a:pt x="1477" y="82758"/>
                      <a:pt x="1115" y="83204"/>
                      <a:pt x="836" y="83594"/>
                    </a:cubicBezTo>
                    <a:cubicBezTo>
                      <a:pt x="223" y="84319"/>
                      <a:pt x="0" y="84737"/>
                      <a:pt x="56" y="84793"/>
                    </a:cubicBezTo>
                    <a:cubicBezTo>
                      <a:pt x="65" y="84803"/>
                      <a:pt x="79" y="84807"/>
                      <a:pt x="96" y="84807"/>
                    </a:cubicBezTo>
                    <a:cubicBezTo>
                      <a:pt x="227" y="84807"/>
                      <a:pt x="582" y="84521"/>
                      <a:pt x="1199" y="83929"/>
                    </a:cubicBezTo>
                    <a:cubicBezTo>
                      <a:pt x="1561" y="83622"/>
                      <a:pt x="1979" y="83204"/>
                      <a:pt x="2453" y="82702"/>
                    </a:cubicBezTo>
                    <a:lnTo>
                      <a:pt x="2843" y="82312"/>
                    </a:lnTo>
                    <a:cubicBezTo>
                      <a:pt x="2983" y="82201"/>
                      <a:pt x="3094" y="82006"/>
                      <a:pt x="3234" y="81866"/>
                    </a:cubicBezTo>
                    <a:cubicBezTo>
                      <a:pt x="3484" y="81532"/>
                      <a:pt x="3763" y="81225"/>
                      <a:pt x="4070" y="80835"/>
                    </a:cubicBezTo>
                    <a:lnTo>
                      <a:pt x="4934" y="79748"/>
                    </a:lnTo>
                    <a:lnTo>
                      <a:pt x="5157" y="79469"/>
                    </a:lnTo>
                    <a:lnTo>
                      <a:pt x="5352" y="79190"/>
                    </a:lnTo>
                    <a:lnTo>
                      <a:pt x="5770" y="78633"/>
                    </a:lnTo>
                    <a:cubicBezTo>
                      <a:pt x="6300" y="77852"/>
                      <a:pt x="6857" y="77099"/>
                      <a:pt x="7387" y="76319"/>
                    </a:cubicBezTo>
                    <a:lnTo>
                      <a:pt x="8837" y="73922"/>
                    </a:lnTo>
                    <a:cubicBezTo>
                      <a:pt x="9338" y="73113"/>
                      <a:pt x="9756" y="72277"/>
                      <a:pt x="10175" y="71441"/>
                    </a:cubicBezTo>
                    <a:cubicBezTo>
                      <a:pt x="11875" y="68152"/>
                      <a:pt x="13297" y="64667"/>
                      <a:pt x="14523" y="61127"/>
                    </a:cubicBezTo>
                    <a:cubicBezTo>
                      <a:pt x="16920" y="54074"/>
                      <a:pt x="18621" y="46827"/>
                      <a:pt x="20572" y="39607"/>
                    </a:cubicBezTo>
                    <a:cubicBezTo>
                      <a:pt x="21074" y="37795"/>
                      <a:pt x="21548" y="36011"/>
                      <a:pt x="22077" y="34227"/>
                    </a:cubicBezTo>
                    <a:cubicBezTo>
                      <a:pt x="22356" y="33335"/>
                      <a:pt x="22579" y="32471"/>
                      <a:pt x="22858" y="31551"/>
                    </a:cubicBezTo>
                    <a:cubicBezTo>
                      <a:pt x="23137" y="30687"/>
                      <a:pt x="23360" y="29767"/>
                      <a:pt x="23722" y="28903"/>
                    </a:cubicBezTo>
                    <a:cubicBezTo>
                      <a:pt x="24948" y="25419"/>
                      <a:pt x="26565" y="22074"/>
                      <a:pt x="28628" y="19007"/>
                    </a:cubicBezTo>
                    <a:cubicBezTo>
                      <a:pt x="30663" y="15941"/>
                      <a:pt x="33172" y="13154"/>
                      <a:pt x="35959" y="10756"/>
                    </a:cubicBezTo>
                    <a:cubicBezTo>
                      <a:pt x="36294" y="10450"/>
                      <a:pt x="36656" y="10171"/>
                      <a:pt x="37018" y="9892"/>
                    </a:cubicBezTo>
                    <a:lnTo>
                      <a:pt x="38106" y="9056"/>
                    </a:lnTo>
                    <a:lnTo>
                      <a:pt x="39249" y="8248"/>
                    </a:lnTo>
                    <a:lnTo>
                      <a:pt x="39806" y="7857"/>
                    </a:lnTo>
                    <a:cubicBezTo>
                      <a:pt x="40001" y="7718"/>
                      <a:pt x="40196" y="7606"/>
                      <a:pt x="40419" y="7467"/>
                    </a:cubicBezTo>
                    <a:lnTo>
                      <a:pt x="41590" y="6742"/>
                    </a:lnTo>
                    <a:cubicBezTo>
                      <a:pt x="41980" y="6491"/>
                      <a:pt x="42398" y="6296"/>
                      <a:pt x="42817" y="6073"/>
                    </a:cubicBezTo>
                    <a:cubicBezTo>
                      <a:pt x="43625" y="5627"/>
                      <a:pt x="44461" y="5237"/>
                      <a:pt x="45297" y="4819"/>
                    </a:cubicBezTo>
                    <a:cubicBezTo>
                      <a:pt x="51694" y="1873"/>
                      <a:pt x="58748" y="544"/>
                      <a:pt x="65785" y="544"/>
                    </a:cubicBezTo>
                    <a:cubicBezTo>
                      <a:pt x="66139" y="544"/>
                      <a:pt x="66492" y="547"/>
                      <a:pt x="66845" y="554"/>
                    </a:cubicBezTo>
                    <a:cubicBezTo>
                      <a:pt x="70553" y="610"/>
                      <a:pt x="74232" y="1000"/>
                      <a:pt x="77912" y="1753"/>
                    </a:cubicBezTo>
                    <a:cubicBezTo>
                      <a:pt x="79723" y="2143"/>
                      <a:pt x="81535" y="2561"/>
                      <a:pt x="83292" y="3091"/>
                    </a:cubicBezTo>
                    <a:lnTo>
                      <a:pt x="84630" y="3509"/>
                    </a:lnTo>
                    <a:cubicBezTo>
                      <a:pt x="85076" y="3648"/>
                      <a:pt x="85522" y="3788"/>
                      <a:pt x="85940" y="3955"/>
                    </a:cubicBezTo>
                    <a:cubicBezTo>
                      <a:pt x="86832" y="4261"/>
                      <a:pt x="87696" y="4596"/>
                      <a:pt x="88560" y="4930"/>
                    </a:cubicBezTo>
                    <a:cubicBezTo>
                      <a:pt x="95473" y="7690"/>
                      <a:pt x="101884" y="11509"/>
                      <a:pt x="107933" y="15774"/>
                    </a:cubicBezTo>
                    <a:cubicBezTo>
                      <a:pt x="110972" y="17892"/>
                      <a:pt x="113927" y="20150"/>
                      <a:pt x="116826" y="22464"/>
                    </a:cubicBezTo>
                    <a:cubicBezTo>
                      <a:pt x="119725" y="24805"/>
                      <a:pt x="122568" y="27175"/>
                      <a:pt x="125383" y="29572"/>
                    </a:cubicBezTo>
                    <a:cubicBezTo>
                      <a:pt x="125511" y="29687"/>
                      <a:pt x="125591" y="29737"/>
                      <a:pt x="125615" y="29737"/>
                    </a:cubicBezTo>
                    <a:cubicBezTo>
                      <a:pt x="125643" y="29737"/>
                      <a:pt x="125591" y="29665"/>
                      <a:pt x="125439" y="29544"/>
                    </a:cubicBezTo>
                    <a:cubicBezTo>
                      <a:pt x="122652" y="27091"/>
                      <a:pt x="119780" y="24694"/>
                      <a:pt x="116937" y="22352"/>
                    </a:cubicBezTo>
                    <a:cubicBezTo>
                      <a:pt x="114038" y="20011"/>
                      <a:pt x="111111" y="17725"/>
                      <a:pt x="108073" y="15607"/>
                    </a:cubicBezTo>
                    <a:cubicBezTo>
                      <a:pt x="102024" y="11314"/>
                      <a:pt x="95640" y="7411"/>
                      <a:pt x="88699" y="4596"/>
                    </a:cubicBezTo>
                    <a:cubicBezTo>
                      <a:pt x="87835" y="4234"/>
                      <a:pt x="86971" y="3927"/>
                      <a:pt x="86079" y="3565"/>
                    </a:cubicBezTo>
                    <a:cubicBezTo>
                      <a:pt x="85661" y="3397"/>
                      <a:pt x="85215" y="3258"/>
                      <a:pt x="84769" y="3119"/>
                    </a:cubicBezTo>
                    <a:lnTo>
                      <a:pt x="83431" y="2700"/>
                    </a:lnTo>
                    <a:cubicBezTo>
                      <a:pt x="81675" y="2143"/>
                      <a:pt x="79863" y="1725"/>
                      <a:pt x="78051" y="1307"/>
                    </a:cubicBezTo>
                    <a:cubicBezTo>
                      <a:pt x="74371" y="554"/>
                      <a:pt x="70664" y="136"/>
                      <a:pt x="66929" y="24"/>
                    </a:cubicBezTo>
                    <a:cubicBezTo>
                      <a:pt x="66397" y="9"/>
                      <a:pt x="65866" y="1"/>
                      <a:pt x="65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11192750" y="4068475"/>
                <a:ext cx="3025175" cy="2077725"/>
              </a:xfrm>
              <a:custGeom>
                <a:rect b="b" l="l" r="r" t="t"/>
                <a:pathLst>
                  <a:path extrusionOk="0" h="83109" w="121007">
                    <a:moveTo>
                      <a:pt x="61563" y="0"/>
                    </a:moveTo>
                    <a:cubicBezTo>
                      <a:pt x="58791" y="0"/>
                      <a:pt x="56014" y="204"/>
                      <a:pt x="53270" y="647"/>
                    </a:cubicBezTo>
                    <a:cubicBezTo>
                      <a:pt x="49702" y="1288"/>
                      <a:pt x="46134" y="2292"/>
                      <a:pt x="42761" y="3741"/>
                    </a:cubicBezTo>
                    <a:cubicBezTo>
                      <a:pt x="39416" y="5246"/>
                      <a:pt x="36238" y="7198"/>
                      <a:pt x="33450" y="9567"/>
                    </a:cubicBezTo>
                    <a:cubicBezTo>
                      <a:pt x="30663" y="11964"/>
                      <a:pt x="28238" y="14752"/>
                      <a:pt x="26203" y="17818"/>
                    </a:cubicBezTo>
                    <a:cubicBezTo>
                      <a:pt x="24224" y="20940"/>
                      <a:pt x="22663" y="24285"/>
                      <a:pt x="21464" y="27770"/>
                    </a:cubicBezTo>
                    <a:cubicBezTo>
                      <a:pt x="21157" y="28634"/>
                      <a:pt x="20907" y="29498"/>
                      <a:pt x="20656" y="30362"/>
                    </a:cubicBezTo>
                    <a:cubicBezTo>
                      <a:pt x="20433" y="31254"/>
                      <a:pt x="20182" y="32146"/>
                      <a:pt x="19931" y="33010"/>
                    </a:cubicBezTo>
                    <a:cubicBezTo>
                      <a:pt x="19457" y="34794"/>
                      <a:pt x="18983" y="36550"/>
                      <a:pt x="18565" y="38306"/>
                    </a:cubicBezTo>
                    <a:cubicBezTo>
                      <a:pt x="16809" y="45387"/>
                      <a:pt x="15220" y="52495"/>
                      <a:pt x="13074" y="59436"/>
                    </a:cubicBezTo>
                    <a:cubicBezTo>
                      <a:pt x="11959" y="62892"/>
                      <a:pt x="10676" y="66265"/>
                      <a:pt x="9060" y="69499"/>
                    </a:cubicBezTo>
                    <a:cubicBezTo>
                      <a:pt x="7499" y="72788"/>
                      <a:pt x="5547" y="75854"/>
                      <a:pt x="3345" y="78670"/>
                    </a:cubicBezTo>
                    <a:cubicBezTo>
                      <a:pt x="3066" y="79004"/>
                      <a:pt x="2816" y="79367"/>
                      <a:pt x="2593" y="79673"/>
                    </a:cubicBezTo>
                    <a:cubicBezTo>
                      <a:pt x="2481" y="79841"/>
                      <a:pt x="2342" y="79980"/>
                      <a:pt x="2230" y="80119"/>
                    </a:cubicBezTo>
                    <a:cubicBezTo>
                      <a:pt x="2119" y="80259"/>
                      <a:pt x="1979" y="80398"/>
                      <a:pt x="1896" y="80537"/>
                    </a:cubicBezTo>
                    <a:cubicBezTo>
                      <a:pt x="1422" y="81067"/>
                      <a:pt x="1087" y="81513"/>
                      <a:pt x="808" y="81875"/>
                    </a:cubicBezTo>
                    <a:cubicBezTo>
                      <a:pt x="251" y="82600"/>
                      <a:pt x="0" y="83018"/>
                      <a:pt x="84" y="83102"/>
                    </a:cubicBezTo>
                    <a:cubicBezTo>
                      <a:pt x="88" y="83107"/>
                      <a:pt x="95" y="83109"/>
                      <a:pt x="105" y="83109"/>
                    </a:cubicBezTo>
                    <a:cubicBezTo>
                      <a:pt x="206" y="83109"/>
                      <a:pt x="585" y="82828"/>
                      <a:pt x="1199" y="82266"/>
                    </a:cubicBezTo>
                    <a:cubicBezTo>
                      <a:pt x="1533" y="81931"/>
                      <a:pt x="1923" y="81513"/>
                      <a:pt x="2397" y="81039"/>
                    </a:cubicBezTo>
                    <a:cubicBezTo>
                      <a:pt x="2509" y="80900"/>
                      <a:pt x="2648" y="80788"/>
                      <a:pt x="2788" y="80649"/>
                    </a:cubicBezTo>
                    <a:cubicBezTo>
                      <a:pt x="2899" y="80510"/>
                      <a:pt x="3039" y="80342"/>
                      <a:pt x="3178" y="80203"/>
                    </a:cubicBezTo>
                    <a:cubicBezTo>
                      <a:pt x="3457" y="79924"/>
                      <a:pt x="3735" y="79562"/>
                      <a:pt x="4014" y="79199"/>
                    </a:cubicBezTo>
                    <a:cubicBezTo>
                      <a:pt x="6272" y="76300"/>
                      <a:pt x="8223" y="73206"/>
                      <a:pt x="9840" y="69889"/>
                    </a:cubicBezTo>
                    <a:cubicBezTo>
                      <a:pt x="11429" y="66600"/>
                      <a:pt x="12767" y="63199"/>
                      <a:pt x="13882" y="59715"/>
                    </a:cubicBezTo>
                    <a:cubicBezTo>
                      <a:pt x="16056" y="52746"/>
                      <a:pt x="17645" y="45610"/>
                      <a:pt x="19373" y="38557"/>
                    </a:cubicBezTo>
                    <a:cubicBezTo>
                      <a:pt x="19819" y="36773"/>
                      <a:pt x="20238" y="35045"/>
                      <a:pt x="20739" y="33261"/>
                    </a:cubicBezTo>
                    <a:cubicBezTo>
                      <a:pt x="20990" y="32397"/>
                      <a:pt x="21185" y="31533"/>
                      <a:pt x="21436" y="30641"/>
                    </a:cubicBezTo>
                    <a:cubicBezTo>
                      <a:pt x="21687" y="29777"/>
                      <a:pt x="21910" y="28885"/>
                      <a:pt x="22217" y="28048"/>
                    </a:cubicBezTo>
                    <a:cubicBezTo>
                      <a:pt x="23387" y="24620"/>
                      <a:pt x="24921" y="21302"/>
                      <a:pt x="26844" y="18292"/>
                    </a:cubicBezTo>
                    <a:cubicBezTo>
                      <a:pt x="28795" y="15254"/>
                      <a:pt x="31193" y="12494"/>
                      <a:pt x="33897" y="10125"/>
                    </a:cubicBezTo>
                    <a:cubicBezTo>
                      <a:pt x="36628" y="7755"/>
                      <a:pt x="39722" y="5832"/>
                      <a:pt x="43012" y="4354"/>
                    </a:cubicBezTo>
                    <a:cubicBezTo>
                      <a:pt x="46301" y="2877"/>
                      <a:pt x="49785" y="1846"/>
                      <a:pt x="53353" y="1204"/>
                    </a:cubicBezTo>
                    <a:cubicBezTo>
                      <a:pt x="56054" y="758"/>
                      <a:pt x="58836" y="522"/>
                      <a:pt x="61588" y="522"/>
                    </a:cubicBezTo>
                    <a:cubicBezTo>
                      <a:pt x="62443" y="522"/>
                      <a:pt x="63295" y="545"/>
                      <a:pt x="64141" y="591"/>
                    </a:cubicBezTo>
                    <a:cubicBezTo>
                      <a:pt x="67765" y="731"/>
                      <a:pt x="71361" y="1232"/>
                      <a:pt x="74929" y="2069"/>
                    </a:cubicBezTo>
                    <a:lnTo>
                      <a:pt x="76239" y="2403"/>
                    </a:lnTo>
                    <a:cubicBezTo>
                      <a:pt x="76685" y="2487"/>
                      <a:pt x="77103" y="2626"/>
                      <a:pt x="77549" y="2738"/>
                    </a:cubicBezTo>
                    <a:lnTo>
                      <a:pt x="78887" y="3100"/>
                    </a:lnTo>
                    <a:lnTo>
                      <a:pt x="80170" y="3518"/>
                    </a:lnTo>
                    <a:lnTo>
                      <a:pt x="81452" y="3964"/>
                    </a:lnTo>
                    <a:cubicBezTo>
                      <a:pt x="81898" y="4103"/>
                      <a:pt x="82288" y="4271"/>
                      <a:pt x="82734" y="4438"/>
                    </a:cubicBezTo>
                    <a:cubicBezTo>
                      <a:pt x="83542" y="4800"/>
                      <a:pt x="84434" y="5079"/>
                      <a:pt x="85243" y="5469"/>
                    </a:cubicBezTo>
                    <a:cubicBezTo>
                      <a:pt x="91933" y="8313"/>
                      <a:pt x="98093" y="12215"/>
                      <a:pt x="103947" y="16480"/>
                    </a:cubicBezTo>
                    <a:cubicBezTo>
                      <a:pt x="106874" y="18599"/>
                      <a:pt x="109717" y="20856"/>
                      <a:pt x="112505" y="23170"/>
                    </a:cubicBezTo>
                    <a:cubicBezTo>
                      <a:pt x="115292" y="25456"/>
                      <a:pt x="118052" y="27825"/>
                      <a:pt x="120784" y="30223"/>
                    </a:cubicBezTo>
                    <a:cubicBezTo>
                      <a:pt x="120916" y="30341"/>
                      <a:pt x="120985" y="30397"/>
                      <a:pt x="120995" y="30397"/>
                    </a:cubicBezTo>
                    <a:cubicBezTo>
                      <a:pt x="121007" y="30397"/>
                      <a:pt x="120944" y="30327"/>
                      <a:pt x="120812" y="30195"/>
                    </a:cubicBezTo>
                    <a:cubicBezTo>
                      <a:pt x="118080" y="27797"/>
                      <a:pt x="115376" y="25400"/>
                      <a:pt x="112589" y="23059"/>
                    </a:cubicBezTo>
                    <a:cubicBezTo>
                      <a:pt x="109801" y="20717"/>
                      <a:pt x="106986" y="18459"/>
                      <a:pt x="104059" y="16285"/>
                    </a:cubicBezTo>
                    <a:cubicBezTo>
                      <a:pt x="98205" y="11964"/>
                      <a:pt x="92072" y="8034"/>
                      <a:pt x="85382" y="5107"/>
                    </a:cubicBezTo>
                    <a:cubicBezTo>
                      <a:pt x="82037" y="3657"/>
                      <a:pt x="78581" y="2431"/>
                      <a:pt x="75013" y="1623"/>
                    </a:cubicBezTo>
                    <a:cubicBezTo>
                      <a:pt x="71472" y="786"/>
                      <a:pt x="67849" y="229"/>
                      <a:pt x="64225" y="62"/>
                    </a:cubicBezTo>
                    <a:cubicBezTo>
                      <a:pt x="63339" y="21"/>
                      <a:pt x="62451" y="0"/>
                      <a:pt x="61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" name="Google Shape;192;p9"/>
            <p:cNvSpPr/>
            <p:nvPr/>
          </p:nvSpPr>
          <p:spPr>
            <a:xfrm flipH="1">
              <a:off x="-773575" y="-752800"/>
              <a:ext cx="1705225" cy="1483975"/>
            </a:xfrm>
            <a:custGeom>
              <a:rect b="b" l="l" r="r" t="t"/>
              <a:pathLst>
                <a:path extrusionOk="0" h="59359" w="68209">
                  <a:moveTo>
                    <a:pt x="40383" y="41920"/>
                  </a:moveTo>
                  <a:cubicBezTo>
                    <a:pt x="40408" y="41922"/>
                    <a:pt x="40429" y="41924"/>
                    <a:pt x="40445" y="41925"/>
                  </a:cubicBezTo>
                  <a:lnTo>
                    <a:pt x="40417" y="41925"/>
                  </a:lnTo>
                  <a:lnTo>
                    <a:pt x="40383" y="41920"/>
                  </a:lnTo>
                  <a:close/>
                  <a:moveTo>
                    <a:pt x="40445" y="41925"/>
                  </a:moveTo>
                  <a:cubicBezTo>
                    <a:pt x="40508" y="41930"/>
                    <a:pt x="40515" y="41932"/>
                    <a:pt x="40501" y="41932"/>
                  </a:cubicBezTo>
                  <a:cubicBezTo>
                    <a:pt x="40473" y="41932"/>
                    <a:pt x="40362" y="41925"/>
                    <a:pt x="40445" y="41925"/>
                  </a:cubicBezTo>
                  <a:close/>
                  <a:moveTo>
                    <a:pt x="1269" y="1"/>
                  </a:moveTo>
                  <a:cubicBezTo>
                    <a:pt x="586" y="1"/>
                    <a:pt x="1" y="666"/>
                    <a:pt x="305" y="1729"/>
                  </a:cubicBezTo>
                  <a:cubicBezTo>
                    <a:pt x="2256" y="8921"/>
                    <a:pt x="3928" y="16364"/>
                    <a:pt x="6326" y="23778"/>
                  </a:cubicBezTo>
                  <a:cubicBezTo>
                    <a:pt x="6911" y="25618"/>
                    <a:pt x="7580" y="27458"/>
                    <a:pt x="8277" y="29353"/>
                  </a:cubicBezTo>
                  <a:cubicBezTo>
                    <a:pt x="9002" y="31193"/>
                    <a:pt x="9754" y="33033"/>
                    <a:pt x="10619" y="34901"/>
                  </a:cubicBezTo>
                  <a:cubicBezTo>
                    <a:pt x="11455" y="36740"/>
                    <a:pt x="12403" y="38552"/>
                    <a:pt x="13434" y="40364"/>
                  </a:cubicBezTo>
                  <a:cubicBezTo>
                    <a:pt x="13991" y="41256"/>
                    <a:pt x="14521" y="42176"/>
                    <a:pt x="15106" y="43040"/>
                  </a:cubicBezTo>
                  <a:cubicBezTo>
                    <a:pt x="15413" y="43486"/>
                    <a:pt x="15692" y="43904"/>
                    <a:pt x="16026" y="44378"/>
                  </a:cubicBezTo>
                  <a:lnTo>
                    <a:pt x="17002" y="45661"/>
                  </a:lnTo>
                  <a:cubicBezTo>
                    <a:pt x="17309" y="46107"/>
                    <a:pt x="17643" y="46497"/>
                    <a:pt x="18006" y="46943"/>
                  </a:cubicBezTo>
                  <a:cubicBezTo>
                    <a:pt x="18340" y="47361"/>
                    <a:pt x="18702" y="47779"/>
                    <a:pt x="19093" y="48197"/>
                  </a:cubicBezTo>
                  <a:lnTo>
                    <a:pt x="20236" y="49424"/>
                  </a:lnTo>
                  <a:cubicBezTo>
                    <a:pt x="20403" y="49619"/>
                    <a:pt x="20626" y="49842"/>
                    <a:pt x="20821" y="50009"/>
                  </a:cubicBezTo>
                  <a:lnTo>
                    <a:pt x="21462" y="50594"/>
                  </a:lnTo>
                  <a:cubicBezTo>
                    <a:pt x="22243" y="51403"/>
                    <a:pt x="23190" y="52100"/>
                    <a:pt x="24110" y="52824"/>
                  </a:cubicBezTo>
                  <a:cubicBezTo>
                    <a:pt x="24556" y="53187"/>
                    <a:pt x="25030" y="53521"/>
                    <a:pt x="25532" y="53856"/>
                  </a:cubicBezTo>
                  <a:lnTo>
                    <a:pt x="26257" y="54358"/>
                  </a:lnTo>
                  <a:cubicBezTo>
                    <a:pt x="26508" y="54553"/>
                    <a:pt x="26786" y="54692"/>
                    <a:pt x="27037" y="54831"/>
                  </a:cubicBezTo>
                  <a:cubicBezTo>
                    <a:pt x="27539" y="55138"/>
                    <a:pt x="28069" y="55445"/>
                    <a:pt x="28598" y="55723"/>
                  </a:cubicBezTo>
                  <a:lnTo>
                    <a:pt x="30243" y="56532"/>
                  </a:lnTo>
                  <a:cubicBezTo>
                    <a:pt x="30800" y="56811"/>
                    <a:pt x="31358" y="57006"/>
                    <a:pt x="31915" y="57229"/>
                  </a:cubicBezTo>
                  <a:lnTo>
                    <a:pt x="32779" y="57535"/>
                  </a:lnTo>
                  <a:cubicBezTo>
                    <a:pt x="33058" y="57647"/>
                    <a:pt x="33337" y="57758"/>
                    <a:pt x="33699" y="57842"/>
                  </a:cubicBezTo>
                  <a:cubicBezTo>
                    <a:pt x="34340" y="58037"/>
                    <a:pt x="35009" y="58232"/>
                    <a:pt x="35678" y="58400"/>
                  </a:cubicBezTo>
                  <a:lnTo>
                    <a:pt x="36152" y="58539"/>
                  </a:lnTo>
                  <a:lnTo>
                    <a:pt x="36375" y="58595"/>
                  </a:lnTo>
                  <a:lnTo>
                    <a:pt x="36543" y="58623"/>
                  </a:lnTo>
                  <a:lnTo>
                    <a:pt x="37240" y="58762"/>
                  </a:lnTo>
                  <a:lnTo>
                    <a:pt x="37936" y="58901"/>
                  </a:lnTo>
                  <a:lnTo>
                    <a:pt x="38299" y="58957"/>
                  </a:lnTo>
                  <a:lnTo>
                    <a:pt x="39079" y="59069"/>
                  </a:lnTo>
                  <a:cubicBezTo>
                    <a:pt x="39720" y="59152"/>
                    <a:pt x="40334" y="59236"/>
                    <a:pt x="40975" y="59292"/>
                  </a:cubicBezTo>
                  <a:cubicBezTo>
                    <a:pt x="41665" y="59338"/>
                    <a:pt x="42373" y="59358"/>
                    <a:pt x="43092" y="59358"/>
                  </a:cubicBezTo>
                  <a:cubicBezTo>
                    <a:pt x="43680" y="59358"/>
                    <a:pt x="44276" y="59344"/>
                    <a:pt x="44877" y="59319"/>
                  </a:cubicBezTo>
                  <a:cubicBezTo>
                    <a:pt x="46187" y="59208"/>
                    <a:pt x="47553" y="59069"/>
                    <a:pt x="48919" y="58762"/>
                  </a:cubicBezTo>
                  <a:cubicBezTo>
                    <a:pt x="49588" y="58623"/>
                    <a:pt x="50285" y="58400"/>
                    <a:pt x="50926" y="58232"/>
                  </a:cubicBezTo>
                  <a:cubicBezTo>
                    <a:pt x="51595" y="57981"/>
                    <a:pt x="52264" y="57786"/>
                    <a:pt x="52933" y="57507"/>
                  </a:cubicBezTo>
                  <a:cubicBezTo>
                    <a:pt x="54243" y="56978"/>
                    <a:pt x="55526" y="56309"/>
                    <a:pt x="56752" y="55556"/>
                  </a:cubicBezTo>
                  <a:cubicBezTo>
                    <a:pt x="59205" y="54023"/>
                    <a:pt x="61352" y="52072"/>
                    <a:pt x="63108" y="49898"/>
                  </a:cubicBezTo>
                  <a:cubicBezTo>
                    <a:pt x="63972" y="48838"/>
                    <a:pt x="64725" y="47668"/>
                    <a:pt x="65421" y="46497"/>
                  </a:cubicBezTo>
                  <a:cubicBezTo>
                    <a:pt x="66090" y="45298"/>
                    <a:pt x="66732" y="44127"/>
                    <a:pt x="67205" y="42901"/>
                  </a:cubicBezTo>
                  <a:cubicBezTo>
                    <a:pt x="67930" y="41117"/>
                    <a:pt x="68209" y="39500"/>
                    <a:pt x="68209" y="38023"/>
                  </a:cubicBezTo>
                  <a:cubicBezTo>
                    <a:pt x="68209" y="37298"/>
                    <a:pt x="68153" y="36629"/>
                    <a:pt x="68014" y="36044"/>
                  </a:cubicBezTo>
                  <a:cubicBezTo>
                    <a:pt x="67874" y="35402"/>
                    <a:pt x="67651" y="34845"/>
                    <a:pt x="67456" y="34371"/>
                  </a:cubicBezTo>
                  <a:cubicBezTo>
                    <a:pt x="67205" y="33869"/>
                    <a:pt x="66927" y="33395"/>
                    <a:pt x="66620" y="32977"/>
                  </a:cubicBezTo>
                  <a:cubicBezTo>
                    <a:pt x="66453" y="32754"/>
                    <a:pt x="66313" y="32587"/>
                    <a:pt x="66118" y="32420"/>
                  </a:cubicBezTo>
                  <a:cubicBezTo>
                    <a:pt x="65951" y="32253"/>
                    <a:pt x="65784" y="32141"/>
                    <a:pt x="65561" y="32030"/>
                  </a:cubicBezTo>
                  <a:cubicBezTo>
                    <a:pt x="64808" y="31584"/>
                    <a:pt x="63972" y="31277"/>
                    <a:pt x="63108" y="31082"/>
                  </a:cubicBezTo>
                  <a:cubicBezTo>
                    <a:pt x="62642" y="31009"/>
                    <a:pt x="62175" y="30967"/>
                    <a:pt x="61713" y="30967"/>
                  </a:cubicBezTo>
                  <a:cubicBezTo>
                    <a:pt x="61291" y="30967"/>
                    <a:pt x="60872" y="31002"/>
                    <a:pt x="60460" y="31082"/>
                  </a:cubicBezTo>
                  <a:cubicBezTo>
                    <a:pt x="59986" y="31165"/>
                    <a:pt x="59568" y="31305"/>
                    <a:pt x="59122" y="31444"/>
                  </a:cubicBezTo>
                  <a:cubicBezTo>
                    <a:pt x="58927" y="31500"/>
                    <a:pt x="58704" y="31611"/>
                    <a:pt x="58508" y="31723"/>
                  </a:cubicBezTo>
                  <a:lnTo>
                    <a:pt x="57867" y="32030"/>
                  </a:lnTo>
                  <a:cubicBezTo>
                    <a:pt x="57449" y="32253"/>
                    <a:pt x="57031" y="32448"/>
                    <a:pt x="56641" y="32699"/>
                  </a:cubicBezTo>
                  <a:cubicBezTo>
                    <a:pt x="56278" y="32949"/>
                    <a:pt x="55888" y="33228"/>
                    <a:pt x="55526" y="33535"/>
                  </a:cubicBezTo>
                  <a:cubicBezTo>
                    <a:pt x="54745" y="34092"/>
                    <a:pt x="54104" y="34761"/>
                    <a:pt x="53519" y="35514"/>
                  </a:cubicBezTo>
                  <a:cubicBezTo>
                    <a:pt x="51735" y="37828"/>
                    <a:pt x="49867" y="39528"/>
                    <a:pt x="48083" y="40420"/>
                  </a:cubicBezTo>
                  <a:cubicBezTo>
                    <a:pt x="47163" y="40866"/>
                    <a:pt x="46327" y="41200"/>
                    <a:pt x="45435" y="41451"/>
                  </a:cubicBezTo>
                  <a:cubicBezTo>
                    <a:pt x="44989" y="41535"/>
                    <a:pt x="44515" y="41646"/>
                    <a:pt x="44041" y="41730"/>
                  </a:cubicBezTo>
                  <a:lnTo>
                    <a:pt x="43316" y="41814"/>
                  </a:lnTo>
                  <a:cubicBezTo>
                    <a:pt x="43038" y="41814"/>
                    <a:pt x="42787" y="41897"/>
                    <a:pt x="42536" y="41897"/>
                  </a:cubicBezTo>
                  <a:cubicBezTo>
                    <a:pt x="42006" y="41925"/>
                    <a:pt x="41421" y="41925"/>
                    <a:pt x="40863" y="41925"/>
                  </a:cubicBezTo>
                  <a:lnTo>
                    <a:pt x="40417" y="41897"/>
                  </a:lnTo>
                  <a:lnTo>
                    <a:pt x="40222" y="41897"/>
                  </a:lnTo>
                  <a:cubicBezTo>
                    <a:pt x="39748" y="41814"/>
                    <a:pt x="39274" y="41786"/>
                    <a:pt x="38773" y="41730"/>
                  </a:cubicBezTo>
                  <a:lnTo>
                    <a:pt x="38382" y="41674"/>
                  </a:lnTo>
                  <a:cubicBezTo>
                    <a:pt x="38327" y="41674"/>
                    <a:pt x="38327" y="41674"/>
                    <a:pt x="38271" y="41646"/>
                  </a:cubicBezTo>
                  <a:lnTo>
                    <a:pt x="38215" y="41619"/>
                  </a:lnTo>
                  <a:cubicBezTo>
                    <a:pt x="38104" y="41591"/>
                    <a:pt x="37992" y="41591"/>
                    <a:pt x="37909" y="41535"/>
                  </a:cubicBezTo>
                  <a:cubicBezTo>
                    <a:pt x="37797" y="41507"/>
                    <a:pt x="37686" y="41507"/>
                    <a:pt x="37546" y="41507"/>
                  </a:cubicBezTo>
                  <a:cubicBezTo>
                    <a:pt x="37490" y="41507"/>
                    <a:pt x="37435" y="41507"/>
                    <a:pt x="37379" y="41479"/>
                  </a:cubicBezTo>
                  <a:lnTo>
                    <a:pt x="37128" y="41396"/>
                  </a:lnTo>
                  <a:lnTo>
                    <a:pt x="36180" y="41200"/>
                  </a:lnTo>
                  <a:lnTo>
                    <a:pt x="35288" y="40922"/>
                  </a:lnTo>
                  <a:cubicBezTo>
                    <a:pt x="34062" y="40531"/>
                    <a:pt x="32779" y="40058"/>
                    <a:pt x="31525" y="39361"/>
                  </a:cubicBezTo>
                  <a:cubicBezTo>
                    <a:pt x="30243" y="38692"/>
                    <a:pt x="28933" y="37883"/>
                    <a:pt x="27650" y="36908"/>
                  </a:cubicBezTo>
                  <a:lnTo>
                    <a:pt x="27177" y="36573"/>
                  </a:lnTo>
                  <a:cubicBezTo>
                    <a:pt x="26981" y="36462"/>
                    <a:pt x="26842" y="36322"/>
                    <a:pt x="26675" y="36183"/>
                  </a:cubicBezTo>
                  <a:lnTo>
                    <a:pt x="25699" y="35375"/>
                  </a:lnTo>
                  <a:cubicBezTo>
                    <a:pt x="25086" y="34789"/>
                    <a:pt x="24417" y="34260"/>
                    <a:pt x="23776" y="33646"/>
                  </a:cubicBezTo>
                  <a:cubicBezTo>
                    <a:pt x="22493" y="32448"/>
                    <a:pt x="21267" y="31082"/>
                    <a:pt x="20096" y="29744"/>
                  </a:cubicBezTo>
                  <a:cubicBezTo>
                    <a:pt x="17699" y="26956"/>
                    <a:pt x="15413" y="23890"/>
                    <a:pt x="13322" y="20684"/>
                  </a:cubicBezTo>
                  <a:cubicBezTo>
                    <a:pt x="9113" y="14301"/>
                    <a:pt x="5573" y="7444"/>
                    <a:pt x="2507" y="921"/>
                  </a:cubicBezTo>
                  <a:cubicBezTo>
                    <a:pt x="2199" y="283"/>
                    <a:pt x="1713" y="1"/>
                    <a:pt x="1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flipH="1">
              <a:off x="357450" y="642350"/>
              <a:ext cx="246025" cy="245350"/>
            </a:xfrm>
            <a:custGeom>
              <a:rect b="b" l="l" r="r" t="t"/>
              <a:pathLst>
                <a:path extrusionOk="0" h="9814" w="9841">
                  <a:moveTo>
                    <a:pt x="5007" y="0"/>
                  </a:moveTo>
                  <a:cubicBezTo>
                    <a:pt x="4973" y="0"/>
                    <a:pt x="4940" y="0"/>
                    <a:pt x="4906" y="1"/>
                  </a:cubicBezTo>
                  <a:cubicBezTo>
                    <a:pt x="2202" y="1"/>
                    <a:pt x="0" y="2175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40" y="7611"/>
                    <a:pt x="9840" y="4907"/>
                  </a:cubicBezTo>
                  <a:cubicBezTo>
                    <a:pt x="9840" y="2209"/>
                    <a:pt x="7692" y="0"/>
                    <a:pt x="5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flipH="1">
              <a:off x="7749563" y="4047100"/>
              <a:ext cx="2376550" cy="1350450"/>
            </a:xfrm>
            <a:custGeom>
              <a:rect b="b" l="l" r="r" t="t"/>
              <a:pathLst>
                <a:path extrusionOk="0" h="54018" w="95062">
                  <a:moveTo>
                    <a:pt x="31249" y="1"/>
                  </a:moveTo>
                  <a:cubicBezTo>
                    <a:pt x="28600" y="1"/>
                    <a:pt x="25924" y="251"/>
                    <a:pt x="23165" y="781"/>
                  </a:cubicBezTo>
                  <a:cubicBezTo>
                    <a:pt x="20405" y="1339"/>
                    <a:pt x="17618" y="2147"/>
                    <a:pt x="14914" y="3457"/>
                  </a:cubicBezTo>
                  <a:cubicBezTo>
                    <a:pt x="12182" y="4739"/>
                    <a:pt x="9506" y="6495"/>
                    <a:pt x="7136" y="8753"/>
                  </a:cubicBezTo>
                  <a:cubicBezTo>
                    <a:pt x="5938" y="9868"/>
                    <a:pt x="4878" y="11151"/>
                    <a:pt x="3903" y="12517"/>
                  </a:cubicBezTo>
                  <a:cubicBezTo>
                    <a:pt x="2927" y="13882"/>
                    <a:pt x="2091" y="15332"/>
                    <a:pt x="1394" y="16865"/>
                  </a:cubicBezTo>
                  <a:cubicBezTo>
                    <a:pt x="363" y="19095"/>
                    <a:pt x="0" y="21269"/>
                    <a:pt x="0" y="23109"/>
                  </a:cubicBezTo>
                  <a:cubicBezTo>
                    <a:pt x="0" y="24029"/>
                    <a:pt x="84" y="24893"/>
                    <a:pt x="279" y="25646"/>
                  </a:cubicBezTo>
                  <a:cubicBezTo>
                    <a:pt x="446" y="26426"/>
                    <a:pt x="697" y="27095"/>
                    <a:pt x="976" y="27681"/>
                  </a:cubicBezTo>
                  <a:cubicBezTo>
                    <a:pt x="2147" y="30078"/>
                    <a:pt x="3986" y="31054"/>
                    <a:pt x="5743" y="31137"/>
                  </a:cubicBezTo>
                  <a:cubicBezTo>
                    <a:pt x="5799" y="31139"/>
                    <a:pt x="5855" y="31140"/>
                    <a:pt x="5911" y="31140"/>
                  </a:cubicBezTo>
                  <a:cubicBezTo>
                    <a:pt x="7636" y="31140"/>
                    <a:pt x="9303" y="30320"/>
                    <a:pt x="10788" y="29186"/>
                  </a:cubicBezTo>
                  <a:cubicBezTo>
                    <a:pt x="12321" y="27932"/>
                    <a:pt x="13659" y="26398"/>
                    <a:pt x="14802" y="24782"/>
                  </a:cubicBezTo>
                  <a:cubicBezTo>
                    <a:pt x="15248" y="24168"/>
                    <a:pt x="15694" y="23639"/>
                    <a:pt x="16196" y="23109"/>
                  </a:cubicBezTo>
                  <a:cubicBezTo>
                    <a:pt x="16670" y="22635"/>
                    <a:pt x="17199" y="22161"/>
                    <a:pt x="17729" y="21743"/>
                  </a:cubicBezTo>
                  <a:cubicBezTo>
                    <a:pt x="18259" y="21381"/>
                    <a:pt x="18816" y="20991"/>
                    <a:pt x="19374" y="20628"/>
                  </a:cubicBezTo>
                  <a:cubicBezTo>
                    <a:pt x="19959" y="20322"/>
                    <a:pt x="20544" y="20015"/>
                    <a:pt x="21158" y="19736"/>
                  </a:cubicBezTo>
                  <a:cubicBezTo>
                    <a:pt x="23666" y="18621"/>
                    <a:pt x="26649" y="17841"/>
                    <a:pt x="30161" y="17506"/>
                  </a:cubicBezTo>
                  <a:cubicBezTo>
                    <a:pt x="30635" y="17478"/>
                    <a:pt x="31053" y="17395"/>
                    <a:pt x="31499" y="17395"/>
                  </a:cubicBezTo>
                  <a:cubicBezTo>
                    <a:pt x="31945" y="17367"/>
                    <a:pt x="32391" y="17339"/>
                    <a:pt x="32865" y="17339"/>
                  </a:cubicBezTo>
                  <a:lnTo>
                    <a:pt x="33562" y="17283"/>
                  </a:lnTo>
                  <a:lnTo>
                    <a:pt x="34259" y="17283"/>
                  </a:lnTo>
                  <a:cubicBezTo>
                    <a:pt x="34705" y="17283"/>
                    <a:pt x="35179" y="17283"/>
                    <a:pt x="35653" y="17255"/>
                  </a:cubicBezTo>
                  <a:lnTo>
                    <a:pt x="36350" y="17255"/>
                  </a:lnTo>
                  <a:lnTo>
                    <a:pt x="37047" y="17283"/>
                  </a:lnTo>
                  <a:cubicBezTo>
                    <a:pt x="37270" y="17311"/>
                    <a:pt x="37500" y="17311"/>
                    <a:pt x="37733" y="17311"/>
                  </a:cubicBezTo>
                  <a:cubicBezTo>
                    <a:pt x="37966" y="17311"/>
                    <a:pt x="38203" y="17311"/>
                    <a:pt x="38440" y="17339"/>
                  </a:cubicBezTo>
                  <a:lnTo>
                    <a:pt x="39834" y="17423"/>
                  </a:lnTo>
                  <a:cubicBezTo>
                    <a:pt x="40057" y="17478"/>
                    <a:pt x="40308" y="17478"/>
                    <a:pt x="40531" y="17478"/>
                  </a:cubicBezTo>
                  <a:lnTo>
                    <a:pt x="41228" y="17562"/>
                  </a:lnTo>
                  <a:lnTo>
                    <a:pt x="42622" y="17757"/>
                  </a:lnTo>
                  <a:lnTo>
                    <a:pt x="44015" y="17980"/>
                  </a:lnTo>
                  <a:lnTo>
                    <a:pt x="44712" y="18092"/>
                  </a:lnTo>
                  <a:lnTo>
                    <a:pt x="45409" y="18231"/>
                  </a:lnTo>
                  <a:lnTo>
                    <a:pt x="46831" y="18538"/>
                  </a:lnTo>
                  <a:lnTo>
                    <a:pt x="48252" y="18928"/>
                  </a:lnTo>
                  <a:lnTo>
                    <a:pt x="48949" y="19095"/>
                  </a:lnTo>
                  <a:lnTo>
                    <a:pt x="49646" y="19318"/>
                  </a:lnTo>
                  <a:lnTo>
                    <a:pt x="51068" y="19764"/>
                  </a:lnTo>
                  <a:lnTo>
                    <a:pt x="52490" y="20294"/>
                  </a:lnTo>
                  <a:cubicBezTo>
                    <a:pt x="52991" y="20461"/>
                    <a:pt x="53437" y="20628"/>
                    <a:pt x="53939" y="20851"/>
                  </a:cubicBezTo>
                  <a:cubicBezTo>
                    <a:pt x="54385" y="21046"/>
                    <a:pt x="54859" y="21241"/>
                    <a:pt x="55361" y="21437"/>
                  </a:cubicBezTo>
                  <a:cubicBezTo>
                    <a:pt x="56308" y="21883"/>
                    <a:pt x="57228" y="22273"/>
                    <a:pt x="58176" y="22802"/>
                  </a:cubicBezTo>
                  <a:cubicBezTo>
                    <a:pt x="60072" y="23750"/>
                    <a:pt x="61911" y="24810"/>
                    <a:pt x="63751" y="25980"/>
                  </a:cubicBezTo>
                  <a:lnTo>
                    <a:pt x="65117" y="26872"/>
                  </a:lnTo>
                  <a:lnTo>
                    <a:pt x="66483" y="27820"/>
                  </a:lnTo>
                  <a:cubicBezTo>
                    <a:pt x="67375" y="28433"/>
                    <a:pt x="68239" y="29102"/>
                    <a:pt x="69159" y="29771"/>
                  </a:cubicBezTo>
                  <a:cubicBezTo>
                    <a:pt x="70887" y="31137"/>
                    <a:pt x="72643" y="32531"/>
                    <a:pt x="74316" y="34008"/>
                  </a:cubicBezTo>
                  <a:cubicBezTo>
                    <a:pt x="75152" y="34761"/>
                    <a:pt x="75988" y="35514"/>
                    <a:pt x="76825" y="36238"/>
                  </a:cubicBezTo>
                  <a:cubicBezTo>
                    <a:pt x="77633" y="37019"/>
                    <a:pt x="78469" y="37772"/>
                    <a:pt x="79250" y="38580"/>
                  </a:cubicBezTo>
                  <a:cubicBezTo>
                    <a:pt x="80867" y="40141"/>
                    <a:pt x="82400" y="41758"/>
                    <a:pt x="83905" y="43402"/>
                  </a:cubicBezTo>
                  <a:cubicBezTo>
                    <a:pt x="86888" y="46636"/>
                    <a:pt x="89759" y="49981"/>
                    <a:pt x="92435" y="53242"/>
                  </a:cubicBezTo>
                  <a:cubicBezTo>
                    <a:pt x="92885" y="53786"/>
                    <a:pt x="93370" y="54018"/>
                    <a:pt x="93775" y="54018"/>
                  </a:cubicBezTo>
                  <a:cubicBezTo>
                    <a:pt x="94573" y="54018"/>
                    <a:pt x="95061" y="53116"/>
                    <a:pt x="94358" y="51932"/>
                  </a:cubicBezTo>
                  <a:cubicBezTo>
                    <a:pt x="92073" y="48169"/>
                    <a:pt x="89898" y="44294"/>
                    <a:pt x="87557" y="40475"/>
                  </a:cubicBezTo>
                  <a:cubicBezTo>
                    <a:pt x="85215" y="36629"/>
                    <a:pt x="82818" y="32810"/>
                    <a:pt x="80142" y="29102"/>
                  </a:cubicBezTo>
                  <a:cubicBezTo>
                    <a:pt x="77438" y="25367"/>
                    <a:pt x="74567" y="21715"/>
                    <a:pt x="71278" y="18315"/>
                  </a:cubicBezTo>
                  <a:cubicBezTo>
                    <a:pt x="69633" y="16586"/>
                    <a:pt x="67905" y="14970"/>
                    <a:pt x="66093" y="13353"/>
                  </a:cubicBezTo>
                  <a:cubicBezTo>
                    <a:pt x="65145" y="12600"/>
                    <a:pt x="64253" y="11792"/>
                    <a:pt x="63222" y="11067"/>
                  </a:cubicBezTo>
                  <a:cubicBezTo>
                    <a:pt x="62748" y="10677"/>
                    <a:pt x="62246" y="10314"/>
                    <a:pt x="61772" y="9952"/>
                  </a:cubicBezTo>
                  <a:lnTo>
                    <a:pt x="60239" y="8893"/>
                  </a:lnTo>
                  <a:cubicBezTo>
                    <a:pt x="56113" y="6105"/>
                    <a:pt x="51514" y="3903"/>
                    <a:pt x="46608" y="2342"/>
                  </a:cubicBezTo>
                  <a:cubicBezTo>
                    <a:pt x="46022" y="2147"/>
                    <a:pt x="45381" y="1952"/>
                    <a:pt x="44768" y="1812"/>
                  </a:cubicBezTo>
                  <a:lnTo>
                    <a:pt x="42873" y="1339"/>
                  </a:lnTo>
                  <a:lnTo>
                    <a:pt x="40977" y="948"/>
                  </a:lnTo>
                  <a:cubicBezTo>
                    <a:pt x="40336" y="837"/>
                    <a:pt x="39667" y="670"/>
                    <a:pt x="39054" y="614"/>
                  </a:cubicBezTo>
                  <a:cubicBezTo>
                    <a:pt x="37771" y="419"/>
                    <a:pt x="36461" y="224"/>
                    <a:pt x="35179" y="196"/>
                  </a:cubicBezTo>
                  <a:lnTo>
                    <a:pt x="33228" y="56"/>
                  </a:lnTo>
                  <a:cubicBezTo>
                    <a:pt x="32559" y="1"/>
                    <a:pt x="31918" y="1"/>
                    <a:pt x="3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" name="Google Shape;195;p9"/>
            <p:cNvGrpSpPr/>
            <p:nvPr/>
          </p:nvGrpSpPr>
          <p:grpSpPr>
            <a:xfrm flipH="1">
              <a:off x="7573463" y="-512037"/>
              <a:ext cx="1848675" cy="1594150"/>
              <a:chOff x="-323462" y="-389112"/>
              <a:chExt cx="1848675" cy="1594150"/>
            </a:xfrm>
          </p:grpSpPr>
          <p:sp>
            <p:nvSpPr>
              <p:cNvPr id="196" name="Google Shape;196;p9"/>
              <p:cNvSpPr/>
              <p:nvPr/>
            </p:nvSpPr>
            <p:spPr>
              <a:xfrm>
                <a:off x="-323462" y="-249262"/>
                <a:ext cx="1320050" cy="1077900"/>
              </a:xfrm>
              <a:custGeom>
                <a:rect b="b" l="l" r="r" t="t"/>
                <a:pathLst>
                  <a:path extrusionOk="0" h="43116" w="52802">
                    <a:moveTo>
                      <a:pt x="52761" y="1"/>
                    </a:moveTo>
                    <a:cubicBezTo>
                      <a:pt x="52744" y="1"/>
                      <a:pt x="52715" y="4"/>
                      <a:pt x="52674" y="12"/>
                    </a:cubicBezTo>
                    <a:cubicBezTo>
                      <a:pt x="51253" y="402"/>
                      <a:pt x="49831" y="820"/>
                      <a:pt x="48465" y="1378"/>
                    </a:cubicBezTo>
                    <a:cubicBezTo>
                      <a:pt x="47099" y="1935"/>
                      <a:pt x="45789" y="2632"/>
                      <a:pt x="44563" y="3469"/>
                    </a:cubicBezTo>
                    <a:cubicBezTo>
                      <a:pt x="43392" y="4333"/>
                      <a:pt x="42277" y="5364"/>
                      <a:pt x="41441" y="6591"/>
                    </a:cubicBezTo>
                    <a:cubicBezTo>
                      <a:pt x="40604" y="7817"/>
                      <a:pt x="39935" y="9183"/>
                      <a:pt x="39406" y="10577"/>
                    </a:cubicBezTo>
                    <a:cubicBezTo>
                      <a:pt x="38402" y="13364"/>
                      <a:pt x="37817" y="16319"/>
                      <a:pt x="36869" y="19107"/>
                    </a:cubicBezTo>
                    <a:cubicBezTo>
                      <a:pt x="36423" y="20500"/>
                      <a:pt x="35865" y="21894"/>
                      <a:pt x="35224" y="23232"/>
                    </a:cubicBezTo>
                    <a:cubicBezTo>
                      <a:pt x="34611" y="24542"/>
                      <a:pt x="33831" y="25825"/>
                      <a:pt x="32994" y="27051"/>
                    </a:cubicBezTo>
                    <a:cubicBezTo>
                      <a:pt x="31350" y="29504"/>
                      <a:pt x="29231" y="31595"/>
                      <a:pt x="26890" y="33351"/>
                    </a:cubicBezTo>
                    <a:cubicBezTo>
                      <a:pt x="24576" y="35163"/>
                      <a:pt x="21984" y="36640"/>
                      <a:pt x="19335" y="37895"/>
                    </a:cubicBezTo>
                    <a:cubicBezTo>
                      <a:pt x="16659" y="39149"/>
                      <a:pt x="13872" y="40152"/>
                      <a:pt x="11056" y="40877"/>
                    </a:cubicBezTo>
                    <a:cubicBezTo>
                      <a:pt x="8185" y="41630"/>
                      <a:pt x="5286" y="42104"/>
                      <a:pt x="2331" y="42243"/>
                    </a:cubicBezTo>
                    <a:cubicBezTo>
                      <a:pt x="882" y="42327"/>
                      <a:pt x="101" y="42466"/>
                      <a:pt x="101" y="42661"/>
                    </a:cubicBezTo>
                    <a:cubicBezTo>
                      <a:pt x="1" y="42888"/>
                      <a:pt x="630" y="43115"/>
                      <a:pt x="1885" y="43115"/>
                    </a:cubicBezTo>
                    <a:cubicBezTo>
                      <a:pt x="2018" y="43115"/>
                      <a:pt x="2157" y="43113"/>
                      <a:pt x="2304" y="43107"/>
                    </a:cubicBezTo>
                    <a:cubicBezTo>
                      <a:pt x="5286" y="43024"/>
                      <a:pt x="8269" y="42522"/>
                      <a:pt x="11196" y="41769"/>
                    </a:cubicBezTo>
                    <a:cubicBezTo>
                      <a:pt x="14067" y="40989"/>
                      <a:pt x="16938" y="39985"/>
                      <a:pt x="19614" y="38703"/>
                    </a:cubicBezTo>
                    <a:cubicBezTo>
                      <a:pt x="22346" y="37393"/>
                      <a:pt x="24910" y="35860"/>
                      <a:pt x="27280" y="33992"/>
                    </a:cubicBezTo>
                    <a:cubicBezTo>
                      <a:pt x="29649" y="32152"/>
                      <a:pt x="31824" y="29950"/>
                      <a:pt x="33496" y="27441"/>
                    </a:cubicBezTo>
                    <a:cubicBezTo>
                      <a:pt x="34332" y="26187"/>
                      <a:pt x="35057" y="24849"/>
                      <a:pt x="35726" y="23511"/>
                    </a:cubicBezTo>
                    <a:cubicBezTo>
                      <a:pt x="36339" y="22145"/>
                      <a:pt x="36869" y="20723"/>
                      <a:pt x="37315" y="19274"/>
                    </a:cubicBezTo>
                    <a:cubicBezTo>
                      <a:pt x="38235" y="16431"/>
                      <a:pt x="38737" y="13504"/>
                      <a:pt x="39712" y="10716"/>
                    </a:cubicBezTo>
                    <a:cubicBezTo>
                      <a:pt x="40214" y="9322"/>
                      <a:pt x="40799" y="7984"/>
                      <a:pt x="41636" y="6758"/>
                    </a:cubicBezTo>
                    <a:cubicBezTo>
                      <a:pt x="42444" y="5559"/>
                      <a:pt x="43475" y="4500"/>
                      <a:pt x="44674" y="3636"/>
                    </a:cubicBezTo>
                    <a:cubicBezTo>
                      <a:pt x="45845" y="2772"/>
                      <a:pt x="47155" y="2075"/>
                      <a:pt x="48493" y="1462"/>
                    </a:cubicBezTo>
                    <a:cubicBezTo>
                      <a:pt x="49859" y="904"/>
                      <a:pt x="51253" y="430"/>
                      <a:pt x="52674" y="40"/>
                    </a:cubicBezTo>
                    <a:cubicBezTo>
                      <a:pt x="52773" y="20"/>
                      <a:pt x="52802" y="1"/>
                      <a:pt x="52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-316062" y="-355462"/>
                <a:ext cx="1049500" cy="894450"/>
              </a:xfrm>
              <a:custGeom>
                <a:rect b="b" l="l" r="r" t="t"/>
                <a:pathLst>
                  <a:path extrusionOk="0" h="35778" w="41980">
                    <a:moveTo>
                      <a:pt x="41961" y="0"/>
                    </a:moveTo>
                    <a:cubicBezTo>
                      <a:pt x="41948" y="0"/>
                      <a:pt x="41916" y="16"/>
                      <a:pt x="41869" y="51"/>
                    </a:cubicBezTo>
                    <a:cubicBezTo>
                      <a:pt x="40782" y="692"/>
                      <a:pt x="39751" y="1445"/>
                      <a:pt x="38803" y="2225"/>
                    </a:cubicBezTo>
                    <a:cubicBezTo>
                      <a:pt x="37827" y="3034"/>
                      <a:pt x="36963" y="3981"/>
                      <a:pt x="36183" y="4985"/>
                    </a:cubicBezTo>
                    <a:cubicBezTo>
                      <a:pt x="35430" y="5988"/>
                      <a:pt x="34789" y="7103"/>
                      <a:pt x="34315" y="8274"/>
                    </a:cubicBezTo>
                    <a:cubicBezTo>
                      <a:pt x="33813" y="9417"/>
                      <a:pt x="33423" y="10644"/>
                      <a:pt x="33116" y="11898"/>
                    </a:cubicBezTo>
                    <a:cubicBezTo>
                      <a:pt x="32531" y="14351"/>
                      <a:pt x="32169" y="16860"/>
                      <a:pt x="31555" y="19341"/>
                    </a:cubicBezTo>
                    <a:cubicBezTo>
                      <a:pt x="30970" y="21794"/>
                      <a:pt x="30050" y="24191"/>
                      <a:pt x="28684" y="26309"/>
                    </a:cubicBezTo>
                    <a:cubicBezTo>
                      <a:pt x="27987" y="27369"/>
                      <a:pt x="27290" y="28428"/>
                      <a:pt x="26454" y="29348"/>
                    </a:cubicBezTo>
                    <a:cubicBezTo>
                      <a:pt x="25618" y="30240"/>
                      <a:pt x="24698" y="31076"/>
                      <a:pt x="23639" y="31773"/>
                    </a:cubicBezTo>
                    <a:cubicBezTo>
                      <a:pt x="21632" y="33139"/>
                      <a:pt x="19262" y="34031"/>
                      <a:pt x="16809" y="34505"/>
                    </a:cubicBezTo>
                    <a:cubicBezTo>
                      <a:pt x="15298" y="34817"/>
                      <a:pt x="13733" y="34957"/>
                      <a:pt x="12174" y="34957"/>
                    </a:cubicBezTo>
                    <a:cubicBezTo>
                      <a:pt x="11231" y="34957"/>
                      <a:pt x="10291" y="34906"/>
                      <a:pt x="9367" y="34811"/>
                    </a:cubicBezTo>
                    <a:cubicBezTo>
                      <a:pt x="6858" y="34588"/>
                      <a:pt x="4405" y="34059"/>
                      <a:pt x="2035" y="33250"/>
                    </a:cubicBezTo>
                    <a:cubicBezTo>
                      <a:pt x="1262" y="32974"/>
                      <a:pt x="707" y="32856"/>
                      <a:pt x="396" y="32856"/>
                    </a:cubicBezTo>
                    <a:cubicBezTo>
                      <a:pt x="236" y="32856"/>
                      <a:pt x="140" y="32887"/>
                      <a:pt x="112" y="32944"/>
                    </a:cubicBezTo>
                    <a:cubicBezTo>
                      <a:pt x="1" y="33139"/>
                      <a:pt x="530" y="33613"/>
                      <a:pt x="1757" y="34031"/>
                    </a:cubicBezTo>
                    <a:cubicBezTo>
                      <a:pt x="4154" y="34867"/>
                      <a:pt x="6691" y="35425"/>
                      <a:pt x="9255" y="35648"/>
                    </a:cubicBezTo>
                    <a:cubicBezTo>
                      <a:pt x="10133" y="35734"/>
                      <a:pt x="11021" y="35778"/>
                      <a:pt x="11912" y="35778"/>
                    </a:cubicBezTo>
                    <a:cubicBezTo>
                      <a:pt x="13596" y="35778"/>
                      <a:pt x="15290" y="35623"/>
                      <a:pt x="16949" y="35313"/>
                    </a:cubicBezTo>
                    <a:cubicBezTo>
                      <a:pt x="19485" y="34784"/>
                      <a:pt x="21966" y="33836"/>
                      <a:pt x="24085" y="32358"/>
                    </a:cubicBezTo>
                    <a:cubicBezTo>
                      <a:pt x="25172" y="31606"/>
                      <a:pt x="26148" y="30742"/>
                      <a:pt x="27012" y="29766"/>
                    </a:cubicBezTo>
                    <a:cubicBezTo>
                      <a:pt x="27235" y="29515"/>
                      <a:pt x="27430" y="29292"/>
                      <a:pt x="27653" y="28985"/>
                    </a:cubicBezTo>
                    <a:cubicBezTo>
                      <a:pt x="27848" y="28762"/>
                      <a:pt x="28071" y="28484"/>
                      <a:pt x="28238" y="28205"/>
                    </a:cubicBezTo>
                    <a:cubicBezTo>
                      <a:pt x="28601" y="27675"/>
                      <a:pt x="28935" y="27118"/>
                      <a:pt x="29298" y="26588"/>
                    </a:cubicBezTo>
                    <a:cubicBezTo>
                      <a:pt x="30636" y="24358"/>
                      <a:pt x="31528" y="21933"/>
                      <a:pt x="32085" y="19424"/>
                    </a:cubicBezTo>
                    <a:cubicBezTo>
                      <a:pt x="32670" y="16915"/>
                      <a:pt x="32949" y="14407"/>
                      <a:pt x="33479" y="11926"/>
                    </a:cubicBezTo>
                    <a:cubicBezTo>
                      <a:pt x="33758" y="10699"/>
                      <a:pt x="34092" y="9473"/>
                      <a:pt x="34538" y="8330"/>
                    </a:cubicBezTo>
                    <a:cubicBezTo>
                      <a:pt x="35012" y="7187"/>
                      <a:pt x="35625" y="6072"/>
                      <a:pt x="36350" y="5068"/>
                    </a:cubicBezTo>
                    <a:cubicBezTo>
                      <a:pt x="37103" y="4037"/>
                      <a:pt x="37939" y="3117"/>
                      <a:pt x="38859" y="2309"/>
                    </a:cubicBezTo>
                    <a:cubicBezTo>
                      <a:pt x="39807" y="1473"/>
                      <a:pt x="40810" y="748"/>
                      <a:pt x="41897" y="79"/>
                    </a:cubicBezTo>
                    <a:cubicBezTo>
                      <a:pt x="41962" y="30"/>
                      <a:pt x="41980" y="0"/>
                      <a:pt x="419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-308387" y="-381437"/>
                <a:ext cx="943350" cy="812100"/>
              </a:xfrm>
              <a:custGeom>
                <a:rect b="b" l="l" r="r" t="t"/>
                <a:pathLst>
                  <a:path extrusionOk="0" h="32484" w="37734">
                    <a:moveTo>
                      <a:pt x="37708" y="0"/>
                    </a:moveTo>
                    <a:cubicBezTo>
                      <a:pt x="37692" y="0"/>
                      <a:pt x="37664" y="9"/>
                      <a:pt x="37632" y="31"/>
                    </a:cubicBezTo>
                    <a:cubicBezTo>
                      <a:pt x="36656" y="616"/>
                      <a:pt x="35736" y="1285"/>
                      <a:pt x="34872" y="2010"/>
                    </a:cubicBezTo>
                    <a:cubicBezTo>
                      <a:pt x="34008" y="2762"/>
                      <a:pt x="33228" y="3599"/>
                      <a:pt x="32531" y="4491"/>
                    </a:cubicBezTo>
                    <a:cubicBezTo>
                      <a:pt x="31137" y="6303"/>
                      <a:pt x="30301" y="8505"/>
                      <a:pt x="29771" y="10735"/>
                    </a:cubicBezTo>
                    <a:cubicBezTo>
                      <a:pt x="29241" y="12965"/>
                      <a:pt x="28935" y="15223"/>
                      <a:pt x="28377" y="17453"/>
                    </a:cubicBezTo>
                    <a:cubicBezTo>
                      <a:pt x="27820" y="19655"/>
                      <a:pt x="27039" y="21829"/>
                      <a:pt x="25841" y="23725"/>
                    </a:cubicBezTo>
                    <a:cubicBezTo>
                      <a:pt x="25227" y="24672"/>
                      <a:pt x="24614" y="25648"/>
                      <a:pt x="23861" y="26484"/>
                    </a:cubicBezTo>
                    <a:cubicBezTo>
                      <a:pt x="23109" y="27321"/>
                      <a:pt x="22245" y="28045"/>
                      <a:pt x="21353" y="28714"/>
                    </a:cubicBezTo>
                    <a:cubicBezTo>
                      <a:pt x="19485" y="29969"/>
                      <a:pt x="17367" y="30805"/>
                      <a:pt x="15164" y="31251"/>
                    </a:cubicBezTo>
                    <a:cubicBezTo>
                      <a:pt x="13715" y="31548"/>
                      <a:pt x="12216" y="31685"/>
                      <a:pt x="10708" y="31685"/>
                    </a:cubicBezTo>
                    <a:cubicBezTo>
                      <a:pt x="9955" y="31685"/>
                      <a:pt x="9199" y="31651"/>
                      <a:pt x="8446" y="31585"/>
                    </a:cubicBezTo>
                    <a:cubicBezTo>
                      <a:pt x="6216" y="31362"/>
                      <a:pt x="3986" y="30889"/>
                      <a:pt x="1868" y="30136"/>
                    </a:cubicBezTo>
                    <a:cubicBezTo>
                      <a:pt x="1187" y="29909"/>
                      <a:pt x="702" y="29802"/>
                      <a:pt x="415" y="29802"/>
                    </a:cubicBezTo>
                    <a:cubicBezTo>
                      <a:pt x="244" y="29802"/>
                      <a:pt x="143" y="29840"/>
                      <a:pt x="112" y="29913"/>
                    </a:cubicBezTo>
                    <a:cubicBezTo>
                      <a:pt x="0" y="30080"/>
                      <a:pt x="446" y="30498"/>
                      <a:pt x="1561" y="30889"/>
                    </a:cubicBezTo>
                    <a:cubicBezTo>
                      <a:pt x="3735" y="31641"/>
                      <a:pt x="6021" y="32171"/>
                      <a:pt x="8307" y="32366"/>
                    </a:cubicBezTo>
                    <a:cubicBezTo>
                      <a:pt x="9110" y="32443"/>
                      <a:pt x="9920" y="32484"/>
                      <a:pt x="10731" y="32484"/>
                    </a:cubicBezTo>
                    <a:cubicBezTo>
                      <a:pt x="12256" y="32484"/>
                      <a:pt x="13784" y="32341"/>
                      <a:pt x="15276" y="32031"/>
                    </a:cubicBezTo>
                    <a:cubicBezTo>
                      <a:pt x="17590" y="31585"/>
                      <a:pt x="19820" y="30666"/>
                      <a:pt x="21743" y="29300"/>
                    </a:cubicBezTo>
                    <a:cubicBezTo>
                      <a:pt x="22719" y="28603"/>
                      <a:pt x="23583" y="27850"/>
                      <a:pt x="24335" y="26930"/>
                    </a:cubicBezTo>
                    <a:cubicBezTo>
                      <a:pt x="25116" y="26038"/>
                      <a:pt x="25729" y="25063"/>
                      <a:pt x="26370" y="24087"/>
                    </a:cubicBezTo>
                    <a:cubicBezTo>
                      <a:pt x="27597" y="22052"/>
                      <a:pt x="28349" y="19822"/>
                      <a:pt x="28851" y="17564"/>
                    </a:cubicBezTo>
                    <a:cubicBezTo>
                      <a:pt x="29353" y="15306"/>
                      <a:pt x="29604" y="13048"/>
                      <a:pt x="30106" y="10818"/>
                    </a:cubicBezTo>
                    <a:cubicBezTo>
                      <a:pt x="30579" y="8616"/>
                      <a:pt x="31332" y="6442"/>
                      <a:pt x="32670" y="4602"/>
                    </a:cubicBezTo>
                    <a:cubicBezTo>
                      <a:pt x="33339" y="3710"/>
                      <a:pt x="34064" y="2874"/>
                      <a:pt x="34928" y="2093"/>
                    </a:cubicBezTo>
                    <a:cubicBezTo>
                      <a:pt x="35764" y="1369"/>
                      <a:pt x="36684" y="672"/>
                      <a:pt x="37660" y="59"/>
                    </a:cubicBezTo>
                    <a:cubicBezTo>
                      <a:pt x="37729" y="24"/>
                      <a:pt x="37734" y="0"/>
                      <a:pt x="37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-321437" y="-342537"/>
                <a:ext cx="663250" cy="568325"/>
              </a:xfrm>
              <a:custGeom>
                <a:rect b="b" l="l" r="r" t="t"/>
                <a:pathLst>
                  <a:path extrusionOk="0" h="22733" w="26530">
                    <a:moveTo>
                      <a:pt x="26307" y="1"/>
                    </a:moveTo>
                    <a:cubicBezTo>
                      <a:pt x="26293" y="1"/>
                      <a:pt x="26279" y="22"/>
                      <a:pt x="26279" y="64"/>
                    </a:cubicBezTo>
                    <a:cubicBezTo>
                      <a:pt x="26363" y="1792"/>
                      <a:pt x="26390" y="3492"/>
                      <a:pt x="26363" y="5248"/>
                    </a:cubicBezTo>
                    <a:cubicBezTo>
                      <a:pt x="26279" y="6977"/>
                      <a:pt x="26140" y="8705"/>
                      <a:pt x="25833" y="10405"/>
                    </a:cubicBezTo>
                    <a:cubicBezTo>
                      <a:pt x="25526" y="12106"/>
                      <a:pt x="25080" y="13778"/>
                      <a:pt x="24383" y="15339"/>
                    </a:cubicBezTo>
                    <a:cubicBezTo>
                      <a:pt x="23687" y="16928"/>
                      <a:pt x="22655" y="18350"/>
                      <a:pt x="21373" y="19437"/>
                    </a:cubicBezTo>
                    <a:cubicBezTo>
                      <a:pt x="20760" y="19994"/>
                      <a:pt x="19979" y="20413"/>
                      <a:pt x="19254" y="20775"/>
                    </a:cubicBezTo>
                    <a:lnTo>
                      <a:pt x="18669" y="21026"/>
                    </a:lnTo>
                    <a:cubicBezTo>
                      <a:pt x="18558" y="21054"/>
                      <a:pt x="18446" y="21109"/>
                      <a:pt x="18390" y="21137"/>
                    </a:cubicBezTo>
                    <a:lnTo>
                      <a:pt x="18056" y="21249"/>
                    </a:lnTo>
                    <a:lnTo>
                      <a:pt x="17387" y="21444"/>
                    </a:lnTo>
                    <a:cubicBezTo>
                      <a:pt x="17164" y="21528"/>
                      <a:pt x="16969" y="21555"/>
                      <a:pt x="16746" y="21583"/>
                    </a:cubicBezTo>
                    <a:cubicBezTo>
                      <a:pt x="15683" y="21817"/>
                      <a:pt x="14586" y="21912"/>
                      <a:pt x="13491" y="21912"/>
                    </a:cubicBezTo>
                    <a:cubicBezTo>
                      <a:pt x="12891" y="21912"/>
                      <a:pt x="12292" y="21883"/>
                      <a:pt x="11700" y="21834"/>
                    </a:cubicBezTo>
                    <a:cubicBezTo>
                      <a:pt x="9972" y="21695"/>
                      <a:pt x="8327" y="21388"/>
                      <a:pt x="6627" y="20998"/>
                    </a:cubicBezTo>
                    <a:cubicBezTo>
                      <a:pt x="4954" y="20608"/>
                      <a:pt x="3338" y="20134"/>
                      <a:pt x="1693" y="19576"/>
                    </a:cubicBezTo>
                    <a:cubicBezTo>
                      <a:pt x="1284" y="19447"/>
                      <a:pt x="959" y="19392"/>
                      <a:pt x="725" y="19392"/>
                    </a:cubicBezTo>
                    <a:cubicBezTo>
                      <a:pt x="1" y="19392"/>
                      <a:pt x="150" y="19914"/>
                      <a:pt x="1414" y="20357"/>
                    </a:cubicBezTo>
                    <a:cubicBezTo>
                      <a:pt x="3059" y="20914"/>
                      <a:pt x="4731" y="21444"/>
                      <a:pt x="6432" y="21834"/>
                    </a:cubicBezTo>
                    <a:cubicBezTo>
                      <a:pt x="8132" y="22224"/>
                      <a:pt x="9860" y="22531"/>
                      <a:pt x="11617" y="22670"/>
                    </a:cubicBezTo>
                    <a:cubicBezTo>
                      <a:pt x="12128" y="22711"/>
                      <a:pt x="12644" y="22733"/>
                      <a:pt x="13162" y="22733"/>
                    </a:cubicBezTo>
                    <a:cubicBezTo>
                      <a:pt x="14421" y="22733"/>
                      <a:pt x="15688" y="22604"/>
                      <a:pt x="16913" y="22308"/>
                    </a:cubicBezTo>
                    <a:cubicBezTo>
                      <a:pt x="17136" y="22252"/>
                      <a:pt x="17387" y="22224"/>
                      <a:pt x="17582" y="22141"/>
                    </a:cubicBezTo>
                    <a:lnTo>
                      <a:pt x="18223" y="21946"/>
                    </a:lnTo>
                    <a:lnTo>
                      <a:pt x="18530" y="21834"/>
                    </a:lnTo>
                    <a:cubicBezTo>
                      <a:pt x="18613" y="21806"/>
                      <a:pt x="18725" y="21723"/>
                      <a:pt x="18836" y="21695"/>
                    </a:cubicBezTo>
                    <a:lnTo>
                      <a:pt x="19450" y="21416"/>
                    </a:lnTo>
                    <a:cubicBezTo>
                      <a:pt x="20258" y="20998"/>
                      <a:pt x="21038" y="20552"/>
                      <a:pt x="21680" y="19911"/>
                    </a:cubicBezTo>
                    <a:cubicBezTo>
                      <a:pt x="22042" y="19632"/>
                      <a:pt x="22349" y="19297"/>
                      <a:pt x="22655" y="18963"/>
                    </a:cubicBezTo>
                    <a:cubicBezTo>
                      <a:pt x="22850" y="18796"/>
                      <a:pt x="22934" y="18628"/>
                      <a:pt x="23073" y="18461"/>
                    </a:cubicBezTo>
                    <a:lnTo>
                      <a:pt x="23491" y="17932"/>
                    </a:lnTo>
                    <a:cubicBezTo>
                      <a:pt x="23742" y="17541"/>
                      <a:pt x="23993" y="17207"/>
                      <a:pt x="24188" y="16789"/>
                    </a:cubicBezTo>
                    <a:lnTo>
                      <a:pt x="24523" y="16175"/>
                    </a:lnTo>
                    <a:cubicBezTo>
                      <a:pt x="24606" y="15980"/>
                      <a:pt x="24690" y="15757"/>
                      <a:pt x="24802" y="15562"/>
                    </a:cubicBezTo>
                    <a:cubicBezTo>
                      <a:pt x="25498" y="13918"/>
                      <a:pt x="25917" y="12217"/>
                      <a:pt x="26140" y="10461"/>
                    </a:cubicBezTo>
                    <a:cubicBezTo>
                      <a:pt x="26390" y="8733"/>
                      <a:pt x="26502" y="6977"/>
                      <a:pt x="26530" y="5248"/>
                    </a:cubicBezTo>
                    <a:cubicBezTo>
                      <a:pt x="26530" y="3492"/>
                      <a:pt x="26474" y="1764"/>
                      <a:pt x="26335" y="64"/>
                    </a:cubicBezTo>
                    <a:cubicBezTo>
                      <a:pt x="26335" y="22"/>
                      <a:pt x="26321" y="1"/>
                      <a:pt x="26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-249162" y="-281487"/>
                <a:ext cx="509450" cy="310850"/>
              </a:xfrm>
              <a:custGeom>
                <a:rect b="b" l="l" r="r" t="t"/>
                <a:pathLst>
                  <a:path extrusionOk="0" h="12434" w="20378">
                    <a:moveTo>
                      <a:pt x="17272" y="1"/>
                    </a:moveTo>
                    <a:cubicBezTo>
                      <a:pt x="17256" y="1"/>
                      <a:pt x="17251" y="14"/>
                      <a:pt x="17283" y="47"/>
                    </a:cubicBezTo>
                    <a:cubicBezTo>
                      <a:pt x="18036" y="994"/>
                      <a:pt x="18761" y="1970"/>
                      <a:pt x="19262" y="3085"/>
                    </a:cubicBezTo>
                    <a:cubicBezTo>
                      <a:pt x="19736" y="4200"/>
                      <a:pt x="20015" y="5427"/>
                      <a:pt x="19792" y="6597"/>
                    </a:cubicBezTo>
                    <a:cubicBezTo>
                      <a:pt x="19681" y="7183"/>
                      <a:pt x="19402" y="7740"/>
                      <a:pt x="19123" y="8242"/>
                    </a:cubicBezTo>
                    <a:cubicBezTo>
                      <a:pt x="18761" y="8716"/>
                      <a:pt x="18398" y="9190"/>
                      <a:pt x="17897" y="9524"/>
                    </a:cubicBezTo>
                    <a:cubicBezTo>
                      <a:pt x="16949" y="10249"/>
                      <a:pt x="15890" y="10751"/>
                      <a:pt x="14719" y="11085"/>
                    </a:cubicBezTo>
                    <a:cubicBezTo>
                      <a:pt x="13284" y="11505"/>
                      <a:pt x="11805" y="11695"/>
                      <a:pt x="10324" y="11695"/>
                    </a:cubicBezTo>
                    <a:cubicBezTo>
                      <a:pt x="9445" y="11695"/>
                      <a:pt x="8566" y="11628"/>
                      <a:pt x="7694" y="11503"/>
                    </a:cubicBezTo>
                    <a:cubicBezTo>
                      <a:pt x="5353" y="11169"/>
                      <a:pt x="3095" y="10361"/>
                      <a:pt x="1143" y="9050"/>
                    </a:cubicBezTo>
                    <a:cubicBezTo>
                      <a:pt x="837" y="8790"/>
                      <a:pt x="570" y="8682"/>
                      <a:pt x="389" y="8682"/>
                    </a:cubicBezTo>
                    <a:cubicBezTo>
                      <a:pt x="25" y="8682"/>
                      <a:pt x="1" y="9115"/>
                      <a:pt x="670" y="9636"/>
                    </a:cubicBezTo>
                    <a:cubicBezTo>
                      <a:pt x="2704" y="11085"/>
                      <a:pt x="5158" y="11922"/>
                      <a:pt x="7583" y="12284"/>
                    </a:cubicBezTo>
                    <a:cubicBezTo>
                      <a:pt x="8364" y="12382"/>
                      <a:pt x="9153" y="12434"/>
                      <a:pt x="9943" y="12434"/>
                    </a:cubicBezTo>
                    <a:cubicBezTo>
                      <a:pt x="11634" y="12434"/>
                      <a:pt x="13327" y="12194"/>
                      <a:pt x="14942" y="11643"/>
                    </a:cubicBezTo>
                    <a:cubicBezTo>
                      <a:pt x="16113" y="11280"/>
                      <a:pt x="17283" y="10667"/>
                      <a:pt x="18259" y="9887"/>
                    </a:cubicBezTo>
                    <a:cubicBezTo>
                      <a:pt x="18733" y="9469"/>
                      <a:pt x="19151" y="8967"/>
                      <a:pt x="19513" y="8437"/>
                    </a:cubicBezTo>
                    <a:cubicBezTo>
                      <a:pt x="19820" y="7880"/>
                      <a:pt x="20099" y="7294"/>
                      <a:pt x="20154" y="6625"/>
                    </a:cubicBezTo>
                    <a:cubicBezTo>
                      <a:pt x="20377" y="5343"/>
                      <a:pt x="20015" y="4061"/>
                      <a:pt x="19458" y="2974"/>
                    </a:cubicBezTo>
                    <a:cubicBezTo>
                      <a:pt x="18900" y="1859"/>
                      <a:pt x="18147" y="883"/>
                      <a:pt x="17311" y="19"/>
                    </a:cubicBezTo>
                    <a:cubicBezTo>
                      <a:pt x="17300" y="7"/>
                      <a:pt x="17283" y="1"/>
                      <a:pt x="17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-319137" y="-321037"/>
                <a:ext cx="493000" cy="298225"/>
              </a:xfrm>
              <a:custGeom>
                <a:rect b="b" l="l" r="r" t="t"/>
                <a:pathLst>
                  <a:path extrusionOk="0" h="11929" w="19720">
                    <a:moveTo>
                      <a:pt x="16723" y="1"/>
                    </a:moveTo>
                    <a:cubicBezTo>
                      <a:pt x="16710" y="1"/>
                      <a:pt x="16707" y="22"/>
                      <a:pt x="16737" y="68"/>
                    </a:cubicBezTo>
                    <a:cubicBezTo>
                      <a:pt x="17490" y="960"/>
                      <a:pt x="18159" y="1907"/>
                      <a:pt x="18633" y="2995"/>
                    </a:cubicBezTo>
                    <a:cubicBezTo>
                      <a:pt x="19135" y="4026"/>
                      <a:pt x="19385" y="5252"/>
                      <a:pt x="19135" y="6368"/>
                    </a:cubicBezTo>
                    <a:cubicBezTo>
                      <a:pt x="19023" y="6925"/>
                      <a:pt x="18772" y="7455"/>
                      <a:pt x="18466" y="7901"/>
                    </a:cubicBezTo>
                    <a:cubicBezTo>
                      <a:pt x="18131" y="8347"/>
                      <a:pt x="17741" y="8765"/>
                      <a:pt x="17295" y="9127"/>
                    </a:cubicBezTo>
                    <a:cubicBezTo>
                      <a:pt x="16375" y="9824"/>
                      <a:pt x="15343" y="10270"/>
                      <a:pt x="14228" y="10577"/>
                    </a:cubicBezTo>
                    <a:cubicBezTo>
                      <a:pt x="12861" y="10975"/>
                      <a:pt x="11439" y="11147"/>
                      <a:pt x="10017" y="11147"/>
                    </a:cubicBezTo>
                    <a:cubicBezTo>
                      <a:pt x="9150" y="11147"/>
                      <a:pt x="8282" y="11083"/>
                      <a:pt x="7427" y="10967"/>
                    </a:cubicBezTo>
                    <a:cubicBezTo>
                      <a:pt x="5197" y="10632"/>
                      <a:pt x="2995" y="9880"/>
                      <a:pt x="1155" y="8598"/>
                    </a:cubicBezTo>
                    <a:cubicBezTo>
                      <a:pt x="876" y="8395"/>
                      <a:pt x="634" y="8310"/>
                      <a:pt x="458" y="8310"/>
                    </a:cubicBezTo>
                    <a:cubicBezTo>
                      <a:pt x="52" y="8310"/>
                      <a:pt x="1" y="8761"/>
                      <a:pt x="681" y="9267"/>
                    </a:cubicBezTo>
                    <a:cubicBezTo>
                      <a:pt x="2632" y="10660"/>
                      <a:pt x="4974" y="11469"/>
                      <a:pt x="7343" y="11775"/>
                    </a:cubicBezTo>
                    <a:cubicBezTo>
                      <a:pt x="8118" y="11876"/>
                      <a:pt x="8902" y="11928"/>
                      <a:pt x="9685" y="11928"/>
                    </a:cubicBezTo>
                    <a:cubicBezTo>
                      <a:pt x="11296" y="11928"/>
                      <a:pt x="12904" y="11706"/>
                      <a:pt x="14424" y="11218"/>
                    </a:cubicBezTo>
                    <a:cubicBezTo>
                      <a:pt x="15566" y="10828"/>
                      <a:pt x="16654" y="10298"/>
                      <a:pt x="17629" y="9517"/>
                    </a:cubicBezTo>
                    <a:cubicBezTo>
                      <a:pt x="18131" y="9127"/>
                      <a:pt x="18493" y="8625"/>
                      <a:pt x="18856" y="8152"/>
                    </a:cubicBezTo>
                    <a:cubicBezTo>
                      <a:pt x="19162" y="7622"/>
                      <a:pt x="19441" y="7037"/>
                      <a:pt x="19525" y="6395"/>
                    </a:cubicBezTo>
                    <a:cubicBezTo>
                      <a:pt x="19720" y="5141"/>
                      <a:pt x="19413" y="3942"/>
                      <a:pt x="18856" y="2883"/>
                    </a:cubicBezTo>
                    <a:cubicBezTo>
                      <a:pt x="18298" y="1796"/>
                      <a:pt x="17573" y="904"/>
                      <a:pt x="16765" y="40"/>
                    </a:cubicBezTo>
                    <a:cubicBezTo>
                      <a:pt x="16753" y="15"/>
                      <a:pt x="16734" y="1"/>
                      <a:pt x="167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-226162" y="-336362"/>
                <a:ext cx="1612950" cy="1368425"/>
              </a:xfrm>
              <a:custGeom>
                <a:rect b="b" l="l" r="r" t="t"/>
                <a:pathLst>
                  <a:path extrusionOk="0" h="54737" w="64518">
                    <a:moveTo>
                      <a:pt x="64469" y="0"/>
                    </a:moveTo>
                    <a:cubicBezTo>
                      <a:pt x="64448" y="0"/>
                      <a:pt x="64414" y="4"/>
                      <a:pt x="64365" y="12"/>
                    </a:cubicBezTo>
                    <a:cubicBezTo>
                      <a:pt x="62581" y="318"/>
                      <a:pt x="60852" y="1015"/>
                      <a:pt x="59236" y="1851"/>
                    </a:cubicBezTo>
                    <a:cubicBezTo>
                      <a:pt x="57647" y="2716"/>
                      <a:pt x="56113" y="3747"/>
                      <a:pt x="54636" y="4890"/>
                    </a:cubicBezTo>
                    <a:cubicBezTo>
                      <a:pt x="51765" y="7148"/>
                      <a:pt x="49145" y="9768"/>
                      <a:pt x="46803" y="12611"/>
                    </a:cubicBezTo>
                    <a:cubicBezTo>
                      <a:pt x="44378" y="15399"/>
                      <a:pt x="42650" y="18772"/>
                      <a:pt x="41340" y="22200"/>
                    </a:cubicBezTo>
                    <a:cubicBezTo>
                      <a:pt x="39974" y="25657"/>
                      <a:pt x="38942" y="29169"/>
                      <a:pt x="37576" y="32598"/>
                    </a:cubicBezTo>
                    <a:cubicBezTo>
                      <a:pt x="36880" y="34298"/>
                      <a:pt x="36155" y="35971"/>
                      <a:pt x="35235" y="37588"/>
                    </a:cubicBezTo>
                    <a:cubicBezTo>
                      <a:pt x="34343" y="39176"/>
                      <a:pt x="33311" y="40682"/>
                      <a:pt x="32141" y="42075"/>
                    </a:cubicBezTo>
                    <a:cubicBezTo>
                      <a:pt x="30942" y="43469"/>
                      <a:pt x="29604" y="44696"/>
                      <a:pt x="28210" y="45839"/>
                    </a:cubicBezTo>
                    <a:lnTo>
                      <a:pt x="27123" y="46703"/>
                    </a:lnTo>
                    <a:lnTo>
                      <a:pt x="26008" y="47511"/>
                    </a:lnTo>
                    <a:cubicBezTo>
                      <a:pt x="25283" y="48069"/>
                      <a:pt x="24475" y="48515"/>
                      <a:pt x="23750" y="48989"/>
                    </a:cubicBezTo>
                    <a:cubicBezTo>
                      <a:pt x="22161" y="49908"/>
                      <a:pt x="20572" y="50773"/>
                      <a:pt x="18872" y="51442"/>
                    </a:cubicBezTo>
                    <a:lnTo>
                      <a:pt x="18231" y="51692"/>
                    </a:lnTo>
                    <a:cubicBezTo>
                      <a:pt x="18036" y="51748"/>
                      <a:pt x="17813" y="51832"/>
                      <a:pt x="17618" y="51915"/>
                    </a:cubicBezTo>
                    <a:lnTo>
                      <a:pt x="16308" y="52389"/>
                    </a:lnTo>
                    <a:lnTo>
                      <a:pt x="14997" y="52752"/>
                    </a:lnTo>
                    <a:lnTo>
                      <a:pt x="14328" y="52947"/>
                    </a:lnTo>
                    <a:lnTo>
                      <a:pt x="13659" y="53086"/>
                    </a:lnTo>
                    <a:lnTo>
                      <a:pt x="12349" y="53365"/>
                    </a:lnTo>
                    <a:lnTo>
                      <a:pt x="10983" y="53560"/>
                    </a:lnTo>
                    <a:cubicBezTo>
                      <a:pt x="10537" y="53644"/>
                      <a:pt x="10091" y="53699"/>
                      <a:pt x="9617" y="53727"/>
                    </a:cubicBezTo>
                    <a:cubicBezTo>
                      <a:pt x="9171" y="53783"/>
                      <a:pt x="8725" y="53839"/>
                      <a:pt x="8279" y="53867"/>
                    </a:cubicBezTo>
                    <a:cubicBezTo>
                      <a:pt x="7528" y="53912"/>
                      <a:pt x="6796" y="53958"/>
                      <a:pt x="6052" y="53958"/>
                    </a:cubicBezTo>
                    <a:cubicBezTo>
                      <a:pt x="5884" y="53958"/>
                      <a:pt x="5716" y="53955"/>
                      <a:pt x="5548" y="53950"/>
                    </a:cubicBezTo>
                    <a:cubicBezTo>
                      <a:pt x="5102" y="53950"/>
                      <a:pt x="4656" y="53950"/>
                      <a:pt x="4182" y="53922"/>
                    </a:cubicBezTo>
                    <a:lnTo>
                      <a:pt x="2844" y="53811"/>
                    </a:lnTo>
                    <a:cubicBezTo>
                      <a:pt x="2593" y="53811"/>
                      <a:pt x="2370" y="53783"/>
                      <a:pt x="2175" y="53783"/>
                    </a:cubicBezTo>
                    <a:cubicBezTo>
                      <a:pt x="1952" y="53727"/>
                      <a:pt x="1784" y="53727"/>
                      <a:pt x="1617" y="53727"/>
                    </a:cubicBezTo>
                    <a:cubicBezTo>
                      <a:pt x="1436" y="53713"/>
                      <a:pt x="1276" y="53706"/>
                      <a:pt x="1133" y="53706"/>
                    </a:cubicBezTo>
                    <a:cubicBezTo>
                      <a:pt x="990" y="53706"/>
                      <a:pt x="865" y="53713"/>
                      <a:pt x="753" y="53727"/>
                    </a:cubicBezTo>
                    <a:cubicBezTo>
                      <a:pt x="279" y="53727"/>
                      <a:pt x="56" y="53811"/>
                      <a:pt x="0" y="53922"/>
                    </a:cubicBezTo>
                    <a:cubicBezTo>
                      <a:pt x="0" y="54034"/>
                      <a:pt x="223" y="54118"/>
                      <a:pt x="669" y="54257"/>
                    </a:cubicBezTo>
                    <a:cubicBezTo>
                      <a:pt x="920" y="54341"/>
                      <a:pt x="1199" y="54396"/>
                      <a:pt x="1534" y="54480"/>
                    </a:cubicBezTo>
                    <a:cubicBezTo>
                      <a:pt x="1729" y="54508"/>
                      <a:pt x="1896" y="54536"/>
                      <a:pt x="2091" y="54564"/>
                    </a:cubicBezTo>
                    <a:cubicBezTo>
                      <a:pt x="2161" y="54550"/>
                      <a:pt x="2258" y="54543"/>
                      <a:pt x="2363" y="54543"/>
                    </a:cubicBezTo>
                    <a:cubicBezTo>
                      <a:pt x="2467" y="54543"/>
                      <a:pt x="2579" y="54550"/>
                      <a:pt x="2676" y="54564"/>
                    </a:cubicBezTo>
                    <a:lnTo>
                      <a:pt x="4070" y="54675"/>
                    </a:lnTo>
                    <a:cubicBezTo>
                      <a:pt x="4544" y="54731"/>
                      <a:pt x="5018" y="54731"/>
                      <a:pt x="5492" y="54731"/>
                    </a:cubicBezTo>
                    <a:cubicBezTo>
                      <a:pt x="5623" y="54735"/>
                      <a:pt x="5755" y="54737"/>
                      <a:pt x="5886" y="54737"/>
                    </a:cubicBezTo>
                    <a:cubicBezTo>
                      <a:pt x="6675" y="54737"/>
                      <a:pt x="7467" y="54675"/>
                      <a:pt x="8279" y="54675"/>
                    </a:cubicBezTo>
                    <a:cubicBezTo>
                      <a:pt x="8725" y="54647"/>
                      <a:pt x="9199" y="54619"/>
                      <a:pt x="9673" y="54564"/>
                    </a:cubicBezTo>
                    <a:cubicBezTo>
                      <a:pt x="10119" y="54536"/>
                      <a:pt x="10593" y="54508"/>
                      <a:pt x="11067" y="54396"/>
                    </a:cubicBezTo>
                    <a:lnTo>
                      <a:pt x="12461" y="54201"/>
                    </a:lnTo>
                    <a:cubicBezTo>
                      <a:pt x="12907" y="54090"/>
                      <a:pt x="13353" y="53978"/>
                      <a:pt x="13799" y="53922"/>
                    </a:cubicBezTo>
                    <a:lnTo>
                      <a:pt x="14496" y="53783"/>
                    </a:lnTo>
                    <a:lnTo>
                      <a:pt x="15165" y="53588"/>
                    </a:lnTo>
                    <a:lnTo>
                      <a:pt x="16531" y="53226"/>
                    </a:lnTo>
                    <a:lnTo>
                      <a:pt x="17841" y="52752"/>
                    </a:lnTo>
                    <a:cubicBezTo>
                      <a:pt x="18064" y="52696"/>
                      <a:pt x="18287" y="52612"/>
                      <a:pt x="18510" y="52529"/>
                    </a:cubicBezTo>
                    <a:lnTo>
                      <a:pt x="19179" y="52250"/>
                    </a:lnTo>
                    <a:cubicBezTo>
                      <a:pt x="20907" y="51581"/>
                      <a:pt x="22552" y="50661"/>
                      <a:pt x="24140" y="49741"/>
                    </a:cubicBezTo>
                    <a:lnTo>
                      <a:pt x="25339" y="48961"/>
                    </a:lnTo>
                    <a:cubicBezTo>
                      <a:pt x="25534" y="48821"/>
                      <a:pt x="25729" y="48710"/>
                      <a:pt x="25925" y="48570"/>
                    </a:cubicBezTo>
                    <a:lnTo>
                      <a:pt x="26482" y="48152"/>
                    </a:lnTo>
                    <a:lnTo>
                      <a:pt x="27597" y="47316"/>
                    </a:lnTo>
                    <a:lnTo>
                      <a:pt x="28684" y="46452"/>
                    </a:lnTo>
                    <a:cubicBezTo>
                      <a:pt x="30106" y="45281"/>
                      <a:pt x="31500" y="44027"/>
                      <a:pt x="32698" y="42549"/>
                    </a:cubicBezTo>
                    <a:cubicBezTo>
                      <a:pt x="33897" y="41128"/>
                      <a:pt x="34928" y="39567"/>
                      <a:pt x="35820" y="37922"/>
                    </a:cubicBezTo>
                    <a:cubicBezTo>
                      <a:pt x="36740" y="36277"/>
                      <a:pt x="37465" y="34577"/>
                      <a:pt x="38134" y="32821"/>
                    </a:cubicBezTo>
                    <a:cubicBezTo>
                      <a:pt x="39444" y="29392"/>
                      <a:pt x="40503" y="25824"/>
                      <a:pt x="41786" y="22368"/>
                    </a:cubicBezTo>
                    <a:cubicBezTo>
                      <a:pt x="43068" y="18967"/>
                      <a:pt x="44685" y="15622"/>
                      <a:pt x="47054" y="12834"/>
                    </a:cubicBezTo>
                    <a:cubicBezTo>
                      <a:pt x="49312" y="9963"/>
                      <a:pt x="51904" y="7343"/>
                      <a:pt x="54748" y="5029"/>
                    </a:cubicBezTo>
                    <a:cubicBezTo>
                      <a:pt x="56169" y="3886"/>
                      <a:pt x="57675" y="2827"/>
                      <a:pt x="59263" y="1963"/>
                    </a:cubicBezTo>
                    <a:cubicBezTo>
                      <a:pt x="60880" y="1099"/>
                      <a:pt x="62553" y="402"/>
                      <a:pt x="64365" y="40"/>
                    </a:cubicBezTo>
                    <a:cubicBezTo>
                      <a:pt x="64483" y="20"/>
                      <a:pt x="64518" y="0"/>
                      <a:pt x="64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-313962" y="-356587"/>
                <a:ext cx="1656775" cy="1260600"/>
              </a:xfrm>
              <a:custGeom>
                <a:rect b="b" l="l" r="r" t="t"/>
                <a:pathLst>
                  <a:path extrusionOk="0" h="50424" w="66271">
                    <a:moveTo>
                      <a:pt x="66214" y="1"/>
                    </a:moveTo>
                    <a:cubicBezTo>
                      <a:pt x="66190" y="1"/>
                      <a:pt x="66150" y="4"/>
                      <a:pt x="66093" y="12"/>
                    </a:cubicBezTo>
                    <a:cubicBezTo>
                      <a:pt x="62525" y="570"/>
                      <a:pt x="58929" y="1295"/>
                      <a:pt x="55556" y="2744"/>
                    </a:cubicBezTo>
                    <a:cubicBezTo>
                      <a:pt x="53883" y="3441"/>
                      <a:pt x="52266" y="4333"/>
                      <a:pt x="50817" y="5448"/>
                    </a:cubicBezTo>
                    <a:cubicBezTo>
                      <a:pt x="49340" y="6563"/>
                      <a:pt x="48169" y="7957"/>
                      <a:pt x="46998" y="9378"/>
                    </a:cubicBezTo>
                    <a:cubicBezTo>
                      <a:pt x="44740" y="12277"/>
                      <a:pt x="43207" y="15650"/>
                      <a:pt x="41925" y="19079"/>
                    </a:cubicBezTo>
                    <a:cubicBezTo>
                      <a:pt x="40642" y="22480"/>
                      <a:pt x="39527" y="26020"/>
                      <a:pt x="38078" y="29309"/>
                    </a:cubicBezTo>
                    <a:cubicBezTo>
                      <a:pt x="37353" y="30982"/>
                      <a:pt x="36545" y="32626"/>
                      <a:pt x="35569" y="34160"/>
                    </a:cubicBezTo>
                    <a:cubicBezTo>
                      <a:pt x="34593" y="35693"/>
                      <a:pt x="33534" y="37114"/>
                      <a:pt x="32280" y="38452"/>
                    </a:cubicBezTo>
                    <a:cubicBezTo>
                      <a:pt x="31945" y="38759"/>
                      <a:pt x="31639" y="39066"/>
                      <a:pt x="31304" y="39400"/>
                    </a:cubicBezTo>
                    <a:cubicBezTo>
                      <a:pt x="30942" y="39707"/>
                      <a:pt x="30607" y="39985"/>
                      <a:pt x="30273" y="40292"/>
                    </a:cubicBezTo>
                    <a:cubicBezTo>
                      <a:pt x="29632" y="40933"/>
                      <a:pt x="28879" y="41435"/>
                      <a:pt x="28182" y="42048"/>
                    </a:cubicBezTo>
                    <a:cubicBezTo>
                      <a:pt x="27848" y="42327"/>
                      <a:pt x="27457" y="42606"/>
                      <a:pt x="27123" y="42829"/>
                    </a:cubicBezTo>
                    <a:cubicBezTo>
                      <a:pt x="26733" y="43080"/>
                      <a:pt x="26370" y="43358"/>
                      <a:pt x="26008" y="43609"/>
                    </a:cubicBezTo>
                    <a:lnTo>
                      <a:pt x="24837" y="44334"/>
                    </a:lnTo>
                    <a:lnTo>
                      <a:pt x="24252" y="44696"/>
                    </a:lnTo>
                    <a:lnTo>
                      <a:pt x="23666" y="45003"/>
                    </a:lnTo>
                    <a:cubicBezTo>
                      <a:pt x="18312" y="48120"/>
                      <a:pt x="12126" y="49592"/>
                      <a:pt x="5956" y="49592"/>
                    </a:cubicBezTo>
                    <a:cubicBezTo>
                      <a:pt x="4898" y="49592"/>
                      <a:pt x="3840" y="49549"/>
                      <a:pt x="2788" y="49463"/>
                    </a:cubicBezTo>
                    <a:cubicBezTo>
                      <a:pt x="2342" y="49435"/>
                      <a:pt x="1951" y="49407"/>
                      <a:pt x="1589" y="49407"/>
                    </a:cubicBezTo>
                    <a:cubicBezTo>
                      <a:pt x="1422" y="49379"/>
                      <a:pt x="1268" y="49365"/>
                      <a:pt x="1126" y="49365"/>
                    </a:cubicBezTo>
                    <a:cubicBezTo>
                      <a:pt x="983" y="49365"/>
                      <a:pt x="850" y="49379"/>
                      <a:pt x="725" y="49407"/>
                    </a:cubicBezTo>
                    <a:cubicBezTo>
                      <a:pt x="279" y="49435"/>
                      <a:pt x="28" y="49491"/>
                      <a:pt x="0" y="49575"/>
                    </a:cubicBezTo>
                    <a:cubicBezTo>
                      <a:pt x="0" y="49686"/>
                      <a:pt x="223" y="49770"/>
                      <a:pt x="669" y="49909"/>
                    </a:cubicBezTo>
                    <a:cubicBezTo>
                      <a:pt x="864" y="49993"/>
                      <a:pt x="1171" y="50048"/>
                      <a:pt x="1505" y="50132"/>
                    </a:cubicBezTo>
                    <a:cubicBezTo>
                      <a:pt x="1840" y="50160"/>
                      <a:pt x="2230" y="50244"/>
                      <a:pt x="2704" y="50271"/>
                    </a:cubicBezTo>
                    <a:cubicBezTo>
                      <a:pt x="3896" y="50371"/>
                      <a:pt x="5095" y="50423"/>
                      <a:pt x="6293" y="50423"/>
                    </a:cubicBezTo>
                    <a:cubicBezTo>
                      <a:pt x="8793" y="50423"/>
                      <a:pt x="11293" y="50195"/>
                      <a:pt x="13743" y="49686"/>
                    </a:cubicBezTo>
                    <a:cubicBezTo>
                      <a:pt x="15555" y="49324"/>
                      <a:pt x="17311" y="48766"/>
                      <a:pt x="19067" y="48153"/>
                    </a:cubicBezTo>
                    <a:lnTo>
                      <a:pt x="20349" y="47623"/>
                    </a:lnTo>
                    <a:cubicBezTo>
                      <a:pt x="20572" y="47512"/>
                      <a:pt x="20767" y="47456"/>
                      <a:pt x="20990" y="47344"/>
                    </a:cubicBezTo>
                    <a:lnTo>
                      <a:pt x="21604" y="47010"/>
                    </a:lnTo>
                    <a:lnTo>
                      <a:pt x="22858" y="46425"/>
                    </a:lnTo>
                    <a:lnTo>
                      <a:pt x="24084" y="45756"/>
                    </a:lnTo>
                    <a:lnTo>
                      <a:pt x="24670" y="45421"/>
                    </a:lnTo>
                    <a:lnTo>
                      <a:pt x="25255" y="45031"/>
                    </a:lnTo>
                    <a:lnTo>
                      <a:pt x="26454" y="44306"/>
                    </a:lnTo>
                    <a:cubicBezTo>
                      <a:pt x="26844" y="44055"/>
                      <a:pt x="27206" y="43776"/>
                      <a:pt x="27569" y="43498"/>
                    </a:cubicBezTo>
                    <a:cubicBezTo>
                      <a:pt x="27959" y="43219"/>
                      <a:pt x="28322" y="42996"/>
                      <a:pt x="28684" y="42661"/>
                    </a:cubicBezTo>
                    <a:cubicBezTo>
                      <a:pt x="29409" y="42076"/>
                      <a:pt x="30133" y="41519"/>
                      <a:pt x="30802" y="40905"/>
                    </a:cubicBezTo>
                    <a:lnTo>
                      <a:pt x="31862" y="39958"/>
                    </a:lnTo>
                    <a:lnTo>
                      <a:pt x="32837" y="38982"/>
                    </a:lnTo>
                    <a:cubicBezTo>
                      <a:pt x="34120" y="37616"/>
                      <a:pt x="35235" y="36111"/>
                      <a:pt x="36210" y="34550"/>
                    </a:cubicBezTo>
                    <a:cubicBezTo>
                      <a:pt x="37186" y="32989"/>
                      <a:pt x="37994" y="31316"/>
                      <a:pt x="38719" y="29588"/>
                    </a:cubicBezTo>
                    <a:cubicBezTo>
                      <a:pt x="40141" y="26187"/>
                      <a:pt x="41200" y="22675"/>
                      <a:pt x="42454" y="19246"/>
                    </a:cubicBezTo>
                    <a:cubicBezTo>
                      <a:pt x="43709" y="15845"/>
                      <a:pt x="45158" y="12500"/>
                      <a:pt x="47332" y="9601"/>
                    </a:cubicBezTo>
                    <a:cubicBezTo>
                      <a:pt x="48447" y="8180"/>
                      <a:pt x="49618" y="6786"/>
                      <a:pt x="51012" y="5671"/>
                    </a:cubicBezTo>
                    <a:cubicBezTo>
                      <a:pt x="52406" y="4556"/>
                      <a:pt x="54023" y="3636"/>
                      <a:pt x="55639" y="2911"/>
                    </a:cubicBezTo>
                    <a:cubicBezTo>
                      <a:pt x="58956" y="1434"/>
                      <a:pt x="62552" y="681"/>
                      <a:pt x="66093" y="40"/>
                    </a:cubicBezTo>
                    <a:cubicBezTo>
                      <a:pt x="66231" y="20"/>
                      <a:pt x="66271" y="1"/>
                      <a:pt x="66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-235912" y="-389112"/>
                <a:ext cx="1761125" cy="1594150"/>
              </a:xfrm>
              <a:custGeom>
                <a:rect b="b" l="l" r="r" t="t"/>
                <a:pathLst>
                  <a:path extrusionOk="0" h="63766" w="70445">
                    <a:moveTo>
                      <a:pt x="70420" y="1"/>
                    </a:moveTo>
                    <a:cubicBezTo>
                      <a:pt x="70405" y="1"/>
                      <a:pt x="70366" y="10"/>
                      <a:pt x="70302" y="31"/>
                    </a:cubicBezTo>
                    <a:cubicBezTo>
                      <a:pt x="66399" y="1313"/>
                      <a:pt x="62525" y="2902"/>
                      <a:pt x="59068" y="5160"/>
                    </a:cubicBezTo>
                    <a:cubicBezTo>
                      <a:pt x="57340" y="6275"/>
                      <a:pt x="55723" y="7585"/>
                      <a:pt x="54273" y="9063"/>
                    </a:cubicBezTo>
                    <a:cubicBezTo>
                      <a:pt x="52796" y="10512"/>
                      <a:pt x="51514" y="12157"/>
                      <a:pt x="50427" y="13941"/>
                    </a:cubicBezTo>
                    <a:cubicBezTo>
                      <a:pt x="48225" y="17453"/>
                      <a:pt x="46608" y="21300"/>
                      <a:pt x="45242" y="25230"/>
                    </a:cubicBezTo>
                    <a:cubicBezTo>
                      <a:pt x="43876" y="29161"/>
                      <a:pt x="42733" y="33147"/>
                      <a:pt x="41256" y="36994"/>
                    </a:cubicBezTo>
                    <a:cubicBezTo>
                      <a:pt x="40531" y="38917"/>
                      <a:pt x="39695" y="40813"/>
                      <a:pt x="38691" y="42624"/>
                    </a:cubicBezTo>
                    <a:cubicBezTo>
                      <a:pt x="37716" y="44436"/>
                      <a:pt x="36573" y="46137"/>
                      <a:pt x="35318" y="47781"/>
                    </a:cubicBezTo>
                    <a:cubicBezTo>
                      <a:pt x="34008" y="49370"/>
                      <a:pt x="32586" y="50876"/>
                      <a:pt x="31053" y="52241"/>
                    </a:cubicBezTo>
                    <a:cubicBezTo>
                      <a:pt x="29548" y="53635"/>
                      <a:pt x="27931" y="54917"/>
                      <a:pt x="26259" y="56088"/>
                    </a:cubicBezTo>
                    <a:lnTo>
                      <a:pt x="24949" y="56980"/>
                    </a:lnTo>
                    <a:cubicBezTo>
                      <a:pt x="24530" y="57259"/>
                      <a:pt x="24084" y="57482"/>
                      <a:pt x="23638" y="57761"/>
                    </a:cubicBezTo>
                    <a:lnTo>
                      <a:pt x="22969" y="58151"/>
                    </a:lnTo>
                    <a:lnTo>
                      <a:pt x="22300" y="58513"/>
                    </a:lnTo>
                    <a:lnTo>
                      <a:pt x="20962" y="59238"/>
                    </a:lnTo>
                    <a:cubicBezTo>
                      <a:pt x="19095" y="60130"/>
                      <a:pt x="17227" y="60911"/>
                      <a:pt x="15276" y="61524"/>
                    </a:cubicBezTo>
                    <a:lnTo>
                      <a:pt x="13798" y="61942"/>
                    </a:lnTo>
                    <a:lnTo>
                      <a:pt x="13074" y="62165"/>
                    </a:lnTo>
                    <a:lnTo>
                      <a:pt x="12321" y="62304"/>
                    </a:lnTo>
                    <a:cubicBezTo>
                      <a:pt x="11819" y="62416"/>
                      <a:pt x="11290" y="62499"/>
                      <a:pt x="10816" y="62583"/>
                    </a:cubicBezTo>
                    <a:lnTo>
                      <a:pt x="9283" y="62778"/>
                    </a:lnTo>
                    <a:cubicBezTo>
                      <a:pt x="8025" y="62916"/>
                      <a:pt x="6767" y="63011"/>
                      <a:pt x="5503" y="63011"/>
                    </a:cubicBezTo>
                    <a:cubicBezTo>
                      <a:pt x="4722" y="63011"/>
                      <a:pt x="3938" y="62975"/>
                      <a:pt x="3150" y="62890"/>
                    </a:cubicBezTo>
                    <a:cubicBezTo>
                      <a:pt x="2899" y="62890"/>
                      <a:pt x="2648" y="62862"/>
                      <a:pt x="2425" y="62862"/>
                    </a:cubicBezTo>
                    <a:cubicBezTo>
                      <a:pt x="2202" y="62862"/>
                      <a:pt x="2007" y="62834"/>
                      <a:pt x="1784" y="62834"/>
                    </a:cubicBezTo>
                    <a:cubicBezTo>
                      <a:pt x="1394" y="62778"/>
                      <a:pt x="1087" y="62778"/>
                      <a:pt x="809" y="62778"/>
                    </a:cubicBezTo>
                    <a:cubicBezTo>
                      <a:pt x="279" y="62778"/>
                      <a:pt x="0" y="62862"/>
                      <a:pt x="0" y="62973"/>
                    </a:cubicBezTo>
                    <a:cubicBezTo>
                      <a:pt x="0" y="63057"/>
                      <a:pt x="223" y="63196"/>
                      <a:pt x="753" y="63336"/>
                    </a:cubicBezTo>
                    <a:cubicBezTo>
                      <a:pt x="976" y="63419"/>
                      <a:pt x="1338" y="63475"/>
                      <a:pt x="1728" y="63559"/>
                    </a:cubicBezTo>
                    <a:lnTo>
                      <a:pt x="2342" y="63670"/>
                    </a:lnTo>
                    <a:cubicBezTo>
                      <a:pt x="2489" y="63638"/>
                      <a:pt x="2636" y="63624"/>
                      <a:pt x="2777" y="63624"/>
                    </a:cubicBezTo>
                    <a:cubicBezTo>
                      <a:pt x="2877" y="63624"/>
                      <a:pt x="2974" y="63631"/>
                      <a:pt x="3066" y="63642"/>
                    </a:cubicBezTo>
                    <a:cubicBezTo>
                      <a:pt x="3894" y="63729"/>
                      <a:pt x="4717" y="63766"/>
                      <a:pt x="5537" y="63766"/>
                    </a:cubicBezTo>
                    <a:cubicBezTo>
                      <a:pt x="6818" y="63766"/>
                      <a:pt x="8092" y="63678"/>
                      <a:pt x="9366" y="63559"/>
                    </a:cubicBezTo>
                    <a:lnTo>
                      <a:pt x="10927" y="63336"/>
                    </a:lnTo>
                    <a:cubicBezTo>
                      <a:pt x="11457" y="63280"/>
                      <a:pt x="11959" y="63141"/>
                      <a:pt x="12460" y="63057"/>
                    </a:cubicBezTo>
                    <a:lnTo>
                      <a:pt x="13213" y="62918"/>
                    </a:lnTo>
                    <a:cubicBezTo>
                      <a:pt x="13464" y="62862"/>
                      <a:pt x="13743" y="62778"/>
                      <a:pt x="13994" y="62722"/>
                    </a:cubicBezTo>
                    <a:cubicBezTo>
                      <a:pt x="14468" y="62583"/>
                      <a:pt x="14997" y="62444"/>
                      <a:pt x="15527" y="62304"/>
                    </a:cubicBezTo>
                    <a:cubicBezTo>
                      <a:pt x="17506" y="61663"/>
                      <a:pt x="19457" y="60911"/>
                      <a:pt x="21353" y="59963"/>
                    </a:cubicBezTo>
                    <a:cubicBezTo>
                      <a:pt x="21799" y="59712"/>
                      <a:pt x="22245" y="59461"/>
                      <a:pt x="22746" y="59238"/>
                    </a:cubicBezTo>
                    <a:lnTo>
                      <a:pt x="23443" y="58848"/>
                    </a:lnTo>
                    <a:lnTo>
                      <a:pt x="24084" y="58430"/>
                    </a:lnTo>
                    <a:cubicBezTo>
                      <a:pt x="24558" y="58151"/>
                      <a:pt x="25004" y="57872"/>
                      <a:pt x="25423" y="57593"/>
                    </a:cubicBezTo>
                    <a:lnTo>
                      <a:pt x="26705" y="56729"/>
                    </a:lnTo>
                    <a:cubicBezTo>
                      <a:pt x="28405" y="55503"/>
                      <a:pt x="30050" y="54221"/>
                      <a:pt x="31583" y="52799"/>
                    </a:cubicBezTo>
                    <a:cubicBezTo>
                      <a:pt x="33116" y="51405"/>
                      <a:pt x="34566" y="49872"/>
                      <a:pt x="35876" y="48227"/>
                    </a:cubicBezTo>
                    <a:cubicBezTo>
                      <a:pt x="37158" y="46583"/>
                      <a:pt x="38301" y="44799"/>
                      <a:pt x="39277" y="42931"/>
                    </a:cubicBezTo>
                    <a:cubicBezTo>
                      <a:pt x="40252" y="41091"/>
                      <a:pt x="41088" y="39168"/>
                      <a:pt x="41813" y="37217"/>
                    </a:cubicBezTo>
                    <a:cubicBezTo>
                      <a:pt x="43291" y="33314"/>
                      <a:pt x="44378" y="29300"/>
                      <a:pt x="45688" y="25370"/>
                    </a:cubicBezTo>
                    <a:cubicBezTo>
                      <a:pt x="46970" y="21439"/>
                      <a:pt x="48559" y="17592"/>
                      <a:pt x="50705" y="14108"/>
                    </a:cubicBezTo>
                    <a:cubicBezTo>
                      <a:pt x="51793" y="12380"/>
                      <a:pt x="53019" y="10735"/>
                      <a:pt x="54441" y="9258"/>
                    </a:cubicBezTo>
                    <a:cubicBezTo>
                      <a:pt x="55862" y="7808"/>
                      <a:pt x="57479" y="6470"/>
                      <a:pt x="59180" y="5327"/>
                    </a:cubicBezTo>
                    <a:cubicBezTo>
                      <a:pt x="62580" y="3042"/>
                      <a:pt x="66427" y="1397"/>
                      <a:pt x="70302" y="59"/>
                    </a:cubicBezTo>
                    <a:cubicBezTo>
                      <a:pt x="70405" y="24"/>
                      <a:pt x="70445" y="1"/>
                      <a:pt x="70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" name="Google Shape;205;p9"/>
            <p:cNvSpPr/>
            <p:nvPr/>
          </p:nvSpPr>
          <p:spPr>
            <a:xfrm flipH="1">
              <a:off x="8625200" y="4784938"/>
              <a:ext cx="245325" cy="245350"/>
            </a:xfrm>
            <a:custGeom>
              <a:rect b="b" l="l" r="r" t="t"/>
              <a:pathLst>
                <a:path extrusionOk="0" h="9814" w="9813">
                  <a:moveTo>
                    <a:pt x="4958" y="1"/>
                  </a:moveTo>
                  <a:cubicBezTo>
                    <a:pt x="4941" y="1"/>
                    <a:pt x="4923" y="1"/>
                    <a:pt x="4906" y="1"/>
                  </a:cubicBezTo>
                  <a:cubicBezTo>
                    <a:pt x="2202" y="1"/>
                    <a:pt x="0" y="2203"/>
                    <a:pt x="0" y="4907"/>
                  </a:cubicBezTo>
                  <a:cubicBezTo>
                    <a:pt x="0" y="7611"/>
                    <a:pt x="2202" y="9813"/>
                    <a:pt x="4906" y="9813"/>
                  </a:cubicBezTo>
                  <a:cubicBezTo>
                    <a:pt x="7638" y="9813"/>
                    <a:pt x="9812" y="7639"/>
                    <a:pt x="9812" y="4907"/>
                  </a:cubicBezTo>
                  <a:cubicBezTo>
                    <a:pt x="9812" y="2165"/>
                    <a:pt x="7665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 flipH="1" rot="-1860616">
              <a:off x="713174" y="2464276"/>
              <a:ext cx="1883521" cy="4991319"/>
            </a:xfrm>
            <a:custGeom>
              <a:rect b="b" l="l" r="r" t="t"/>
              <a:pathLst>
                <a:path extrusionOk="0" h="106172" w="40065">
                  <a:moveTo>
                    <a:pt x="8237" y="91413"/>
                  </a:moveTo>
                  <a:lnTo>
                    <a:pt x="8954" y="92797"/>
                  </a:lnTo>
                  <a:cubicBezTo>
                    <a:pt x="8690" y="92759"/>
                    <a:pt x="8438" y="92633"/>
                    <a:pt x="8250" y="92445"/>
                  </a:cubicBezTo>
                  <a:cubicBezTo>
                    <a:pt x="7961" y="92155"/>
                    <a:pt x="8124" y="91778"/>
                    <a:pt x="8237" y="91413"/>
                  </a:cubicBezTo>
                  <a:close/>
                  <a:moveTo>
                    <a:pt x="26737" y="0"/>
                  </a:moveTo>
                  <a:cubicBezTo>
                    <a:pt x="26700" y="0"/>
                    <a:pt x="26661" y="3"/>
                    <a:pt x="26622" y="7"/>
                  </a:cubicBezTo>
                  <a:cubicBezTo>
                    <a:pt x="26521" y="32"/>
                    <a:pt x="26420" y="95"/>
                    <a:pt x="26420" y="221"/>
                  </a:cubicBezTo>
                  <a:cubicBezTo>
                    <a:pt x="26458" y="737"/>
                    <a:pt x="26798" y="1114"/>
                    <a:pt x="26684" y="1667"/>
                  </a:cubicBezTo>
                  <a:cubicBezTo>
                    <a:pt x="26584" y="2271"/>
                    <a:pt x="26156" y="2824"/>
                    <a:pt x="25741" y="3226"/>
                  </a:cubicBezTo>
                  <a:cubicBezTo>
                    <a:pt x="25653" y="3327"/>
                    <a:pt x="25565" y="3428"/>
                    <a:pt x="25477" y="3516"/>
                  </a:cubicBezTo>
                  <a:cubicBezTo>
                    <a:pt x="25414" y="3201"/>
                    <a:pt x="25351" y="2887"/>
                    <a:pt x="25289" y="2572"/>
                  </a:cubicBezTo>
                  <a:cubicBezTo>
                    <a:pt x="25163" y="1969"/>
                    <a:pt x="25301" y="1202"/>
                    <a:pt x="24999" y="661"/>
                  </a:cubicBezTo>
                  <a:cubicBezTo>
                    <a:pt x="24941" y="561"/>
                    <a:pt x="24837" y="505"/>
                    <a:pt x="24730" y="505"/>
                  </a:cubicBezTo>
                  <a:cubicBezTo>
                    <a:pt x="24677" y="505"/>
                    <a:pt x="24622" y="519"/>
                    <a:pt x="24572" y="548"/>
                  </a:cubicBezTo>
                  <a:cubicBezTo>
                    <a:pt x="23654" y="1202"/>
                    <a:pt x="24220" y="2849"/>
                    <a:pt x="24547" y="4006"/>
                  </a:cubicBezTo>
                  <a:cubicBezTo>
                    <a:pt x="24408" y="3843"/>
                    <a:pt x="24257" y="3692"/>
                    <a:pt x="24081" y="3553"/>
                  </a:cubicBezTo>
                  <a:cubicBezTo>
                    <a:pt x="23692" y="3277"/>
                    <a:pt x="23025" y="3000"/>
                    <a:pt x="23126" y="2359"/>
                  </a:cubicBezTo>
                  <a:cubicBezTo>
                    <a:pt x="23201" y="1919"/>
                    <a:pt x="23591" y="1541"/>
                    <a:pt x="23805" y="1164"/>
                  </a:cubicBezTo>
                  <a:cubicBezTo>
                    <a:pt x="23930" y="960"/>
                    <a:pt x="23768" y="715"/>
                    <a:pt x="23550" y="715"/>
                  </a:cubicBezTo>
                  <a:cubicBezTo>
                    <a:pt x="23527" y="715"/>
                    <a:pt x="23503" y="718"/>
                    <a:pt x="23478" y="724"/>
                  </a:cubicBezTo>
                  <a:cubicBezTo>
                    <a:pt x="22472" y="1038"/>
                    <a:pt x="21906" y="2095"/>
                    <a:pt x="22220" y="3101"/>
                  </a:cubicBezTo>
                  <a:cubicBezTo>
                    <a:pt x="22359" y="3578"/>
                    <a:pt x="22799" y="3868"/>
                    <a:pt x="23176" y="4132"/>
                  </a:cubicBezTo>
                  <a:cubicBezTo>
                    <a:pt x="23453" y="4320"/>
                    <a:pt x="23704" y="4522"/>
                    <a:pt x="23931" y="4760"/>
                  </a:cubicBezTo>
                  <a:lnTo>
                    <a:pt x="23868" y="4760"/>
                  </a:lnTo>
                  <a:cubicBezTo>
                    <a:pt x="23138" y="4723"/>
                    <a:pt x="22497" y="4660"/>
                    <a:pt x="21906" y="4169"/>
                  </a:cubicBezTo>
                  <a:cubicBezTo>
                    <a:pt x="21177" y="3578"/>
                    <a:pt x="21277" y="2648"/>
                    <a:pt x="21214" y="1818"/>
                  </a:cubicBezTo>
                  <a:cubicBezTo>
                    <a:pt x="21206" y="1704"/>
                    <a:pt x="21099" y="1602"/>
                    <a:pt x="20993" y="1602"/>
                  </a:cubicBezTo>
                  <a:cubicBezTo>
                    <a:pt x="20946" y="1602"/>
                    <a:pt x="20900" y="1621"/>
                    <a:pt x="20862" y="1667"/>
                  </a:cubicBezTo>
                  <a:cubicBezTo>
                    <a:pt x="19944" y="2786"/>
                    <a:pt x="20183" y="4333"/>
                    <a:pt x="21240" y="5226"/>
                  </a:cubicBezTo>
                  <a:cubicBezTo>
                    <a:pt x="21768" y="5678"/>
                    <a:pt x="22422" y="5829"/>
                    <a:pt x="23088" y="5917"/>
                  </a:cubicBezTo>
                  <a:cubicBezTo>
                    <a:pt x="23209" y="5932"/>
                    <a:pt x="23334" y="5936"/>
                    <a:pt x="23461" y="5936"/>
                  </a:cubicBezTo>
                  <a:cubicBezTo>
                    <a:pt x="23661" y="5936"/>
                    <a:pt x="23865" y="5925"/>
                    <a:pt x="24066" y="5925"/>
                  </a:cubicBezTo>
                  <a:cubicBezTo>
                    <a:pt x="24411" y="5925"/>
                    <a:pt x="24747" y="5957"/>
                    <a:pt x="25037" y="6131"/>
                  </a:cubicBezTo>
                  <a:cubicBezTo>
                    <a:pt x="25628" y="7225"/>
                    <a:pt x="26647" y="7778"/>
                    <a:pt x="27741" y="8357"/>
                  </a:cubicBezTo>
                  <a:cubicBezTo>
                    <a:pt x="28633" y="8810"/>
                    <a:pt x="29463" y="9363"/>
                    <a:pt x="30218" y="10004"/>
                  </a:cubicBezTo>
                  <a:cubicBezTo>
                    <a:pt x="30042" y="10067"/>
                    <a:pt x="29866" y="10105"/>
                    <a:pt x="29677" y="10130"/>
                  </a:cubicBezTo>
                  <a:cubicBezTo>
                    <a:pt x="29625" y="10135"/>
                    <a:pt x="29574" y="10138"/>
                    <a:pt x="29523" y="10138"/>
                  </a:cubicBezTo>
                  <a:cubicBezTo>
                    <a:pt x="28716" y="10138"/>
                    <a:pt x="28168" y="9497"/>
                    <a:pt x="27552" y="9023"/>
                  </a:cubicBezTo>
                  <a:cubicBezTo>
                    <a:pt x="27504" y="8985"/>
                    <a:pt x="27456" y="8969"/>
                    <a:pt x="27410" y="8969"/>
                  </a:cubicBezTo>
                  <a:cubicBezTo>
                    <a:pt x="27216" y="8969"/>
                    <a:pt x="27072" y="9265"/>
                    <a:pt x="27225" y="9438"/>
                  </a:cubicBezTo>
                  <a:cubicBezTo>
                    <a:pt x="27992" y="10306"/>
                    <a:pt x="28483" y="11010"/>
                    <a:pt x="29677" y="11010"/>
                  </a:cubicBezTo>
                  <a:lnTo>
                    <a:pt x="29690" y="11010"/>
                  </a:lnTo>
                  <a:cubicBezTo>
                    <a:pt x="29432" y="11076"/>
                    <a:pt x="29168" y="11106"/>
                    <a:pt x="28905" y="11106"/>
                  </a:cubicBezTo>
                  <a:cubicBezTo>
                    <a:pt x="28068" y="11106"/>
                    <a:pt x="27235" y="10800"/>
                    <a:pt x="26584" y="10369"/>
                  </a:cubicBezTo>
                  <a:cubicBezTo>
                    <a:pt x="26555" y="10350"/>
                    <a:pt x="26525" y="10341"/>
                    <a:pt x="26496" y="10341"/>
                  </a:cubicBezTo>
                  <a:cubicBezTo>
                    <a:pt x="26410" y="10341"/>
                    <a:pt x="26332" y="10416"/>
                    <a:pt x="26332" y="10520"/>
                  </a:cubicBezTo>
                  <a:cubicBezTo>
                    <a:pt x="26357" y="11626"/>
                    <a:pt x="27678" y="11916"/>
                    <a:pt x="28558" y="12004"/>
                  </a:cubicBezTo>
                  <a:cubicBezTo>
                    <a:pt x="28737" y="12025"/>
                    <a:pt x="28916" y="12035"/>
                    <a:pt x="29094" y="12035"/>
                  </a:cubicBezTo>
                  <a:cubicBezTo>
                    <a:pt x="29971" y="12035"/>
                    <a:pt x="30836" y="11782"/>
                    <a:pt x="31589" y="11312"/>
                  </a:cubicBezTo>
                  <a:cubicBezTo>
                    <a:pt x="31840" y="11589"/>
                    <a:pt x="32079" y="11878"/>
                    <a:pt x="32305" y="12167"/>
                  </a:cubicBezTo>
                  <a:cubicBezTo>
                    <a:pt x="33751" y="14116"/>
                    <a:pt x="34481" y="16568"/>
                    <a:pt x="34858" y="19020"/>
                  </a:cubicBezTo>
                  <a:cubicBezTo>
                    <a:pt x="34806" y="19025"/>
                    <a:pt x="34754" y="19028"/>
                    <a:pt x="34700" y="19028"/>
                  </a:cubicBezTo>
                  <a:cubicBezTo>
                    <a:pt x="34069" y="19028"/>
                    <a:pt x="33360" y="18693"/>
                    <a:pt x="33047" y="18241"/>
                  </a:cubicBezTo>
                  <a:cubicBezTo>
                    <a:pt x="32670" y="17713"/>
                    <a:pt x="33425" y="16681"/>
                    <a:pt x="33475" y="16103"/>
                  </a:cubicBezTo>
                  <a:cubicBezTo>
                    <a:pt x="33483" y="15877"/>
                    <a:pt x="33303" y="15757"/>
                    <a:pt x="33118" y="15757"/>
                  </a:cubicBezTo>
                  <a:cubicBezTo>
                    <a:pt x="33025" y="15757"/>
                    <a:pt x="32930" y="15788"/>
                    <a:pt x="32859" y="15851"/>
                  </a:cubicBezTo>
                  <a:cubicBezTo>
                    <a:pt x="32205" y="16417"/>
                    <a:pt x="31727" y="17725"/>
                    <a:pt x="32104" y="18555"/>
                  </a:cubicBezTo>
                  <a:cubicBezTo>
                    <a:pt x="32305" y="18957"/>
                    <a:pt x="32620" y="19284"/>
                    <a:pt x="32997" y="19498"/>
                  </a:cubicBezTo>
                  <a:lnTo>
                    <a:pt x="32922" y="19486"/>
                  </a:lnTo>
                  <a:cubicBezTo>
                    <a:pt x="31262" y="19033"/>
                    <a:pt x="31111" y="17235"/>
                    <a:pt x="31425" y="15839"/>
                  </a:cubicBezTo>
                  <a:cubicBezTo>
                    <a:pt x="31463" y="15672"/>
                    <a:pt x="31336" y="15569"/>
                    <a:pt x="31207" y="15569"/>
                  </a:cubicBezTo>
                  <a:cubicBezTo>
                    <a:pt x="31123" y="15569"/>
                    <a:pt x="31037" y="15613"/>
                    <a:pt x="30998" y="15713"/>
                  </a:cubicBezTo>
                  <a:cubicBezTo>
                    <a:pt x="30482" y="17360"/>
                    <a:pt x="30432" y="18693"/>
                    <a:pt x="31840" y="19875"/>
                  </a:cubicBezTo>
                  <a:cubicBezTo>
                    <a:pt x="32429" y="20378"/>
                    <a:pt x="33209" y="20588"/>
                    <a:pt x="33994" y="20588"/>
                  </a:cubicBezTo>
                  <a:cubicBezTo>
                    <a:pt x="34349" y="20588"/>
                    <a:pt x="34706" y="20545"/>
                    <a:pt x="35047" y="20466"/>
                  </a:cubicBezTo>
                  <a:cubicBezTo>
                    <a:pt x="35110" y="20995"/>
                    <a:pt x="35147" y="21523"/>
                    <a:pt x="35185" y="22051"/>
                  </a:cubicBezTo>
                  <a:cubicBezTo>
                    <a:pt x="35361" y="25006"/>
                    <a:pt x="35147" y="27986"/>
                    <a:pt x="34531" y="30891"/>
                  </a:cubicBezTo>
                  <a:cubicBezTo>
                    <a:pt x="34493" y="30878"/>
                    <a:pt x="34456" y="30878"/>
                    <a:pt x="34418" y="30866"/>
                  </a:cubicBezTo>
                  <a:cubicBezTo>
                    <a:pt x="33789" y="30677"/>
                    <a:pt x="33601" y="29621"/>
                    <a:pt x="33563" y="29080"/>
                  </a:cubicBezTo>
                  <a:cubicBezTo>
                    <a:pt x="33525" y="28426"/>
                    <a:pt x="33965" y="27873"/>
                    <a:pt x="33927" y="27282"/>
                  </a:cubicBezTo>
                  <a:cubicBezTo>
                    <a:pt x="33927" y="27119"/>
                    <a:pt x="33802" y="26980"/>
                    <a:pt x="33638" y="26980"/>
                  </a:cubicBezTo>
                  <a:cubicBezTo>
                    <a:pt x="33606" y="26977"/>
                    <a:pt x="33575" y="26975"/>
                    <a:pt x="33545" y="26975"/>
                  </a:cubicBezTo>
                  <a:cubicBezTo>
                    <a:pt x="32623" y="26975"/>
                    <a:pt x="32483" y="28598"/>
                    <a:pt x="32532" y="29244"/>
                  </a:cubicBezTo>
                  <a:cubicBezTo>
                    <a:pt x="32544" y="29545"/>
                    <a:pt x="32595" y="29847"/>
                    <a:pt x="32683" y="30136"/>
                  </a:cubicBezTo>
                  <a:cubicBezTo>
                    <a:pt x="32494" y="29910"/>
                    <a:pt x="32356" y="29633"/>
                    <a:pt x="32268" y="29357"/>
                  </a:cubicBezTo>
                  <a:cubicBezTo>
                    <a:pt x="31878" y="28187"/>
                    <a:pt x="32507" y="26678"/>
                    <a:pt x="32997" y="25647"/>
                  </a:cubicBezTo>
                  <a:cubicBezTo>
                    <a:pt x="33109" y="25388"/>
                    <a:pt x="32907" y="25159"/>
                    <a:pt x="32700" y="25159"/>
                  </a:cubicBezTo>
                  <a:cubicBezTo>
                    <a:pt x="32606" y="25159"/>
                    <a:pt x="32511" y="25206"/>
                    <a:pt x="32444" y="25320"/>
                  </a:cubicBezTo>
                  <a:cubicBezTo>
                    <a:pt x="31601" y="26729"/>
                    <a:pt x="30960" y="28288"/>
                    <a:pt x="31400" y="29948"/>
                  </a:cubicBezTo>
                  <a:cubicBezTo>
                    <a:pt x="31714" y="31117"/>
                    <a:pt x="33060" y="32035"/>
                    <a:pt x="34217" y="32236"/>
                  </a:cubicBezTo>
                  <a:cubicBezTo>
                    <a:pt x="33500" y="35141"/>
                    <a:pt x="32456" y="37971"/>
                    <a:pt x="31123" y="40662"/>
                  </a:cubicBezTo>
                  <a:cubicBezTo>
                    <a:pt x="30771" y="40272"/>
                    <a:pt x="30620" y="39505"/>
                    <a:pt x="30620" y="39065"/>
                  </a:cubicBezTo>
                  <a:cubicBezTo>
                    <a:pt x="30620" y="37870"/>
                    <a:pt x="31664" y="37468"/>
                    <a:pt x="32167" y="36550"/>
                  </a:cubicBezTo>
                  <a:cubicBezTo>
                    <a:pt x="32314" y="36300"/>
                    <a:pt x="32125" y="36010"/>
                    <a:pt x="31856" y="36010"/>
                  </a:cubicBezTo>
                  <a:cubicBezTo>
                    <a:pt x="31826" y="36010"/>
                    <a:pt x="31796" y="36014"/>
                    <a:pt x="31765" y="36021"/>
                  </a:cubicBezTo>
                  <a:cubicBezTo>
                    <a:pt x="31010" y="36273"/>
                    <a:pt x="30394" y="36801"/>
                    <a:pt x="30017" y="37493"/>
                  </a:cubicBezTo>
                  <a:cubicBezTo>
                    <a:pt x="30268" y="36675"/>
                    <a:pt x="30620" y="35896"/>
                    <a:pt x="31048" y="35166"/>
                  </a:cubicBezTo>
                  <a:cubicBezTo>
                    <a:pt x="31214" y="34886"/>
                    <a:pt x="30985" y="34649"/>
                    <a:pt x="30741" y="34649"/>
                  </a:cubicBezTo>
                  <a:cubicBezTo>
                    <a:pt x="30634" y="34649"/>
                    <a:pt x="30525" y="34695"/>
                    <a:pt x="30444" y="34802"/>
                  </a:cubicBezTo>
                  <a:cubicBezTo>
                    <a:pt x="29401" y="36235"/>
                    <a:pt x="28508" y="37719"/>
                    <a:pt x="28797" y="39568"/>
                  </a:cubicBezTo>
                  <a:cubicBezTo>
                    <a:pt x="28960" y="40561"/>
                    <a:pt x="29728" y="41278"/>
                    <a:pt x="30608" y="41693"/>
                  </a:cubicBezTo>
                  <a:cubicBezTo>
                    <a:pt x="30444" y="42020"/>
                    <a:pt x="30268" y="42347"/>
                    <a:pt x="30092" y="42661"/>
                  </a:cubicBezTo>
                  <a:cubicBezTo>
                    <a:pt x="28747" y="45063"/>
                    <a:pt x="27112" y="47301"/>
                    <a:pt x="25251" y="49338"/>
                  </a:cubicBezTo>
                  <a:cubicBezTo>
                    <a:pt x="25188" y="48735"/>
                    <a:pt x="25414" y="47905"/>
                    <a:pt x="25565" y="47553"/>
                  </a:cubicBezTo>
                  <a:cubicBezTo>
                    <a:pt x="25663" y="47308"/>
                    <a:pt x="26438" y="45851"/>
                    <a:pt x="26840" y="45851"/>
                  </a:cubicBezTo>
                  <a:cubicBezTo>
                    <a:pt x="26851" y="45851"/>
                    <a:pt x="26862" y="45853"/>
                    <a:pt x="26873" y="45855"/>
                  </a:cubicBezTo>
                  <a:cubicBezTo>
                    <a:pt x="26899" y="45862"/>
                    <a:pt x="26926" y="45865"/>
                    <a:pt x="26952" y="45865"/>
                  </a:cubicBezTo>
                  <a:cubicBezTo>
                    <a:pt x="27123" y="45865"/>
                    <a:pt x="27275" y="45726"/>
                    <a:pt x="27275" y="45541"/>
                  </a:cubicBezTo>
                  <a:cubicBezTo>
                    <a:pt x="27286" y="45198"/>
                    <a:pt x="26996" y="44924"/>
                    <a:pt x="26675" y="44924"/>
                  </a:cubicBezTo>
                  <a:cubicBezTo>
                    <a:pt x="26607" y="44924"/>
                    <a:pt x="26538" y="44936"/>
                    <a:pt x="26471" y="44962"/>
                  </a:cubicBezTo>
                  <a:cubicBezTo>
                    <a:pt x="25905" y="45201"/>
                    <a:pt x="25502" y="45679"/>
                    <a:pt x="25138" y="46157"/>
                  </a:cubicBezTo>
                  <a:cubicBezTo>
                    <a:pt x="24987" y="46358"/>
                    <a:pt x="24848" y="46584"/>
                    <a:pt x="24735" y="46811"/>
                  </a:cubicBezTo>
                  <a:cubicBezTo>
                    <a:pt x="24748" y="46660"/>
                    <a:pt x="24760" y="46509"/>
                    <a:pt x="24786" y="46371"/>
                  </a:cubicBezTo>
                  <a:cubicBezTo>
                    <a:pt x="24901" y="45748"/>
                    <a:pt x="25672" y="44077"/>
                    <a:pt x="26498" y="44077"/>
                  </a:cubicBezTo>
                  <a:cubicBezTo>
                    <a:pt x="26573" y="44077"/>
                    <a:pt x="26647" y="44091"/>
                    <a:pt x="26722" y="44120"/>
                  </a:cubicBezTo>
                  <a:cubicBezTo>
                    <a:pt x="26759" y="44133"/>
                    <a:pt x="26796" y="44139"/>
                    <a:pt x="26831" y="44139"/>
                  </a:cubicBezTo>
                  <a:cubicBezTo>
                    <a:pt x="27127" y="44139"/>
                    <a:pt x="27323" y="43704"/>
                    <a:pt x="27087" y="43491"/>
                  </a:cubicBezTo>
                  <a:cubicBezTo>
                    <a:pt x="26823" y="43253"/>
                    <a:pt x="26560" y="43155"/>
                    <a:pt x="26304" y="43155"/>
                  </a:cubicBezTo>
                  <a:cubicBezTo>
                    <a:pt x="25464" y="43155"/>
                    <a:pt x="24707" y="44223"/>
                    <a:pt x="24283" y="44937"/>
                  </a:cubicBezTo>
                  <a:cubicBezTo>
                    <a:pt x="23478" y="46283"/>
                    <a:pt x="23453" y="48206"/>
                    <a:pt x="24207" y="49602"/>
                  </a:cubicBezTo>
                  <a:cubicBezTo>
                    <a:pt x="24245" y="49816"/>
                    <a:pt x="24320" y="50017"/>
                    <a:pt x="24421" y="50218"/>
                  </a:cubicBezTo>
                  <a:cubicBezTo>
                    <a:pt x="24119" y="50533"/>
                    <a:pt x="23817" y="50835"/>
                    <a:pt x="23503" y="51136"/>
                  </a:cubicBezTo>
                  <a:cubicBezTo>
                    <a:pt x="21365" y="53199"/>
                    <a:pt x="18951" y="54921"/>
                    <a:pt x="16537" y="56644"/>
                  </a:cubicBezTo>
                  <a:cubicBezTo>
                    <a:pt x="16449" y="56267"/>
                    <a:pt x="16474" y="55877"/>
                    <a:pt x="16587" y="55512"/>
                  </a:cubicBezTo>
                  <a:cubicBezTo>
                    <a:pt x="16863" y="54569"/>
                    <a:pt x="17706" y="53915"/>
                    <a:pt x="18586" y="53614"/>
                  </a:cubicBezTo>
                  <a:cubicBezTo>
                    <a:pt x="18850" y="53526"/>
                    <a:pt x="18901" y="53098"/>
                    <a:pt x="18586" y="53035"/>
                  </a:cubicBezTo>
                  <a:cubicBezTo>
                    <a:pt x="18460" y="53011"/>
                    <a:pt x="18336" y="52999"/>
                    <a:pt x="18214" y="52999"/>
                  </a:cubicBezTo>
                  <a:cubicBezTo>
                    <a:pt x="16771" y="52999"/>
                    <a:pt x="15602" y="54634"/>
                    <a:pt x="15556" y="56141"/>
                  </a:cubicBezTo>
                  <a:cubicBezTo>
                    <a:pt x="14672" y="54051"/>
                    <a:pt x="17040" y="51701"/>
                    <a:pt x="19234" y="51701"/>
                  </a:cubicBezTo>
                  <a:cubicBezTo>
                    <a:pt x="19257" y="51701"/>
                    <a:pt x="19280" y="51702"/>
                    <a:pt x="19303" y="51702"/>
                  </a:cubicBezTo>
                  <a:cubicBezTo>
                    <a:pt x="19693" y="51702"/>
                    <a:pt x="19806" y="51036"/>
                    <a:pt x="19391" y="50973"/>
                  </a:cubicBezTo>
                  <a:cubicBezTo>
                    <a:pt x="19189" y="50945"/>
                    <a:pt x="18988" y="50932"/>
                    <a:pt x="18791" y="50932"/>
                  </a:cubicBezTo>
                  <a:cubicBezTo>
                    <a:pt x="15682" y="50932"/>
                    <a:pt x="13337" y="54265"/>
                    <a:pt x="15028" y="57197"/>
                  </a:cubicBezTo>
                  <a:cubicBezTo>
                    <a:pt x="15103" y="57311"/>
                    <a:pt x="15178" y="57436"/>
                    <a:pt x="15279" y="57550"/>
                  </a:cubicBezTo>
                  <a:cubicBezTo>
                    <a:pt x="15028" y="57726"/>
                    <a:pt x="14789" y="57902"/>
                    <a:pt x="14537" y="58078"/>
                  </a:cubicBezTo>
                  <a:cubicBezTo>
                    <a:pt x="13116" y="59096"/>
                    <a:pt x="11746" y="60190"/>
                    <a:pt x="10438" y="61360"/>
                  </a:cubicBezTo>
                  <a:cubicBezTo>
                    <a:pt x="10501" y="61108"/>
                    <a:pt x="10601" y="60882"/>
                    <a:pt x="10639" y="60744"/>
                  </a:cubicBezTo>
                  <a:cubicBezTo>
                    <a:pt x="10777" y="60391"/>
                    <a:pt x="10991" y="60077"/>
                    <a:pt x="11255" y="59800"/>
                  </a:cubicBezTo>
                  <a:cubicBezTo>
                    <a:pt x="11368" y="59700"/>
                    <a:pt x="11507" y="59637"/>
                    <a:pt x="11645" y="59587"/>
                  </a:cubicBezTo>
                  <a:lnTo>
                    <a:pt x="11796" y="59536"/>
                  </a:lnTo>
                  <a:cubicBezTo>
                    <a:pt x="11746" y="59511"/>
                    <a:pt x="11695" y="59448"/>
                    <a:pt x="11758" y="59247"/>
                  </a:cubicBezTo>
                  <a:lnTo>
                    <a:pt x="11758" y="59247"/>
                  </a:lnTo>
                  <a:cubicBezTo>
                    <a:pt x="11733" y="59360"/>
                    <a:pt x="11783" y="59473"/>
                    <a:pt x="11884" y="59511"/>
                  </a:cubicBezTo>
                  <a:cubicBezTo>
                    <a:pt x="11895" y="59508"/>
                    <a:pt x="11904" y="59506"/>
                    <a:pt x="11910" y="59506"/>
                  </a:cubicBezTo>
                  <a:cubicBezTo>
                    <a:pt x="11926" y="59506"/>
                    <a:pt x="11927" y="59515"/>
                    <a:pt x="11909" y="59524"/>
                  </a:cubicBezTo>
                  <a:cubicBezTo>
                    <a:pt x="11934" y="59536"/>
                    <a:pt x="11947" y="59536"/>
                    <a:pt x="11972" y="59536"/>
                  </a:cubicBezTo>
                  <a:cubicBezTo>
                    <a:pt x="12085" y="59536"/>
                    <a:pt x="12186" y="59499"/>
                    <a:pt x="12261" y="59411"/>
                  </a:cubicBezTo>
                  <a:cubicBezTo>
                    <a:pt x="12412" y="59260"/>
                    <a:pt x="12387" y="59008"/>
                    <a:pt x="12198" y="58895"/>
                  </a:cubicBezTo>
                  <a:cubicBezTo>
                    <a:pt x="11958" y="58724"/>
                    <a:pt x="11724" y="58648"/>
                    <a:pt x="11499" y="58648"/>
                  </a:cubicBezTo>
                  <a:cubicBezTo>
                    <a:pt x="10615" y="58648"/>
                    <a:pt x="9881" y="59817"/>
                    <a:pt x="9570" y="60970"/>
                  </a:cubicBezTo>
                  <a:cubicBezTo>
                    <a:pt x="9583" y="60517"/>
                    <a:pt x="9658" y="60077"/>
                    <a:pt x="9771" y="59650"/>
                  </a:cubicBezTo>
                  <a:cubicBezTo>
                    <a:pt x="10161" y="58329"/>
                    <a:pt x="11331" y="57864"/>
                    <a:pt x="12563" y="57826"/>
                  </a:cubicBezTo>
                  <a:cubicBezTo>
                    <a:pt x="13028" y="57801"/>
                    <a:pt x="13028" y="57109"/>
                    <a:pt x="12563" y="57084"/>
                  </a:cubicBezTo>
                  <a:cubicBezTo>
                    <a:pt x="12433" y="57076"/>
                    <a:pt x="12306" y="57072"/>
                    <a:pt x="12180" y="57072"/>
                  </a:cubicBezTo>
                  <a:cubicBezTo>
                    <a:pt x="10931" y="57072"/>
                    <a:pt x="9897" y="57485"/>
                    <a:pt x="9143" y="58593"/>
                  </a:cubicBezTo>
                  <a:cubicBezTo>
                    <a:pt x="8313" y="59813"/>
                    <a:pt x="8375" y="61523"/>
                    <a:pt x="8904" y="62869"/>
                  </a:cubicBezTo>
                  <a:cubicBezTo>
                    <a:pt x="8250" y="63573"/>
                    <a:pt x="7646" y="64327"/>
                    <a:pt x="7093" y="65120"/>
                  </a:cubicBezTo>
                  <a:cubicBezTo>
                    <a:pt x="5923" y="66855"/>
                    <a:pt x="5056" y="68779"/>
                    <a:pt x="4528" y="70803"/>
                  </a:cubicBezTo>
                  <a:cubicBezTo>
                    <a:pt x="4125" y="70263"/>
                    <a:pt x="4175" y="68980"/>
                    <a:pt x="4440" y="68402"/>
                  </a:cubicBezTo>
                  <a:cubicBezTo>
                    <a:pt x="4540" y="68163"/>
                    <a:pt x="4641" y="67949"/>
                    <a:pt x="4767" y="67723"/>
                  </a:cubicBezTo>
                  <a:cubicBezTo>
                    <a:pt x="4792" y="67660"/>
                    <a:pt x="4842" y="67597"/>
                    <a:pt x="4880" y="67546"/>
                  </a:cubicBezTo>
                  <a:cubicBezTo>
                    <a:pt x="4897" y="67549"/>
                    <a:pt x="4915" y="67551"/>
                    <a:pt x="4932" y="67551"/>
                  </a:cubicBezTo>
                  <a:cubicBezTo>
                    <a:pt x="5138" y="67551"/>
                    <a:pt x="5316" y="67353"/>
                    <a:pt x="5269" y="67144"/>
                  </a:cubicBezTo>
                  <a:cubicBezTo>
                    <a:pt x="5200" y="66752"/>
                    <a:pt x="5037" y="66607"/>
                    <a:pt x="4841" y="66607"/>
                  </a:cubicBezTo>
                  <a:cubicBezTo>
                    <a:pt x="4504" y="66607"/>
                    <a:pt x="4073" y="67041"/>
                    <a:pt x="3874" y="67383"/>
                  </a:cubicBezTo>
                  <a:cubicBezTo>
                    <a:pt x="3346" y="68288"/>
                    <a:pt x="3144" y="69357"/>
                    <a:pt x="3308" y="70388"/>
                  </a:cubicBezTo>
                  <a:cubicBezTo>
                    <a:pt x="3044" y="69923"/>
                    <a:pt x="2893" y="69420"/>
                    <a:pt x="2843" y="68892"/>
                  </a:cubicBezTo>
                  <a:cubicBezTo>
                    <a:pt x="2742" y="67572"/>
                    <a:pt x="3610" y="66327"/>
                    <a:pt x="4502" y="65484"/>
                  </a:cubicBezTo>
                  <a:cubicBezTo>
                    <a:pt x="4709" y="65297"/>
                    <a:pt x="4523" y="65041"/>
                    <a:pt x="4306" y="65041"/>
                  </a:cubicBezTo>
                  <a:cubicBezTo>
                    <a:pt x="4245" y="65041"/>
                    <a:pt x="4183" y="65061"/>
                    <a:pt x="4125" y="65107"/>
                  </a:cubicBezTo>
                  <a:cubicBezTo>
                    <a:pt x="1610" y="67157"/>
                    <a:pt x="1208" y="70690"/>
                    <a:pt x="4113" y="72551"/>
                  </a:cubicBezTo>
                  <a:cubicBezTo>
                    <a:pt x="3999" y="73155"/>
                    <a:pt x="3899" y="73758"/>
                    <a:pt x="3823" y="74362"/>
                  </a:cubicBezTo>
                  <a:cubicBezTo>
                    <a:pt x="3459" y="77116"/>
                    <a:pt x="3773" y="79807"/>
                    <a:pt x="4465" y="82385"/>
                  </a:cubicBezTo>
                  <a:cubicBezTo>
                    <a:pt x="4188" y="82234"/>
                    <a:pt x="3924" y="82058"/>
                    <a:pt x="3698" y="81844"/>
                  </a:cubicBezTo>
                  <a:cubicBezTo>
                    <a:pt x="3421" y="81593"/>
                    <a:pt x="2704" y="80473"/>
                    <a:pt x="3019" y="80058"/>
                  </a:cubicBezTo>
                  <a:cubicBezTo>
                    <a:pt x="3186" y="79839"/>
                    <a:pt x="3040" y="79541"/>
                    <a:pt x="2805" y="79541"/>
                  </a:cubicBezTo>
                  <a:cubicBezTo>
                    <a:pt x="2758" y="79541"/>
                    <a:pt x="2707" y="79553"/>
                    <a:pt x="2654" y="79581"/>
                  </a:cubicBezTo>
                  <a:cubicBezTo>
                    <a:pt x="1975" y="79958"/>
                    <a:pt x="2214" y="80838"/>
                    <a:pt x="2377" y="81467"/>
                  </a:cubicBezTo>
                  <a:cubicBezTo>
                    <a:pt x="2616" y="82372"/>
                    <a:pt x="3434" y="83114"/>
                    <a:pt x="4251" y="83441"/>
                  </a:cubicBezTo>
                  <a:cubicBezTo>
                    <a:pt x="4440" y="83517"/>
                    <a:pt x="4628" y="83567"/>
                    <a:pt x="4829" y="83605"/>
                  </a:cubicBezTo>
                  <a:cubicBezTo>
                    <a:pt x="4855" y="83693"/>
                    <a:pt x="4880" y="83781"/>
                    <a:pt x="4905" y="83856"/>
                  </a:cubicBezTo>
                  <a:cubicBezTo>
                    <a:pt x="4711" y="83889"/>
                    <a:pt x="4517" y="83905"/>
                    <a:pt x="4323" y="83905"/>
                  </a:cubicBezTo>
                  <a:cubicBezTo>
                    <a:pt x="3622" y="83905"/>
                    <a:pt x="2930" y="83694"/>
                    <a:pt x="2340" y="83290"/>
                  </a:cubicBezTo>
                  <a:cubicBezTo>
                    <a:pt x="944" y="82410"/>
                    <a:pt x="893" y="80725"/>
                    <a:pt x="1183" y="79266"/>
                  </a:cubicBezTo>
                  <a:cubicBezTo>
                    <a:pt x="1235" y="78995"/>
                    <a:pt x="1027" y="78823"/>
                    <a:pt x="824" y="78823"/>
                  </a:cubicBezTo>
                  <a:cubicBezTo>
                    <a:pt x="688" y="78823"/>
                    <a:pt x="554" y="78901"/>
                    <a:pt x="504" y="79078"/>
                  </a:cubicBezTo>
                  <a:cubicBezTo>
                    <a:pt x="1" y="80838"/>
                    <a:pt x="114" y="82485"/>
                    <a:pt x="1422" y="83869"/>
                  </a:cubicBezTo>
                  <a:cubicBezTo>
                    <a:pt x="2186" y="84672"/>
                    <a:pt x="3256" y="85051"/>
                    <a:pt x="4328" y="85051"/>
                  </a:cubicBezTo>
                  <a:cubicBezTo>
                    <a:pt x="4648" y="85051"/>
                    <a:pt x="4969" y="85017"/>
                    <a:pt x="5282" y="84950"/>
                  </a:cubicBezTo>
                  <a:cubicBezTo>
                    <a:pt x="5861" y="86497"/>
                    <a:pt x="6514" y="88006"/>
                    <a:pt x="7256" y="89477"/>
                  </a:cubicBezTo>
                  <a:cubicBezTo>
                    <a:pt x="7458" y="89892"/>
                    <a:pt x="7659" y="90294"/>
                    <a:pt x="7872" y="90697"/>
                  </a:cubicBezTo>
                  <a:cubicBezTo>
                    <a:pt x="7017" y="90810"/>
                    <a:pt x="6816" y="92093"/>
                    <a:pt x="7156" y="92772"/>
                  </a:cubicBezTo>
                  <a:cubicBezTo>
                    <a:pt x="7281" y="92998"/>
                    <a:pt x="7445" y="93199"/>
                    <a:pt x="7634" y="93363"/>
                  </a:cubicBezTo>
                  <a:cubicBezTo>
                    <a:pt x="7389" y="93390"/>
                    <a:pt x="7143" y="93404"/>
                    <a:pt x="6897" y="93404"/>
                  </a:cubicBezTo>
                  <a:cubicBezTo>
                    <a:pt x="6471" y="93404"/>
                    <a:pt x="6044" y="93362"/>
                    <a:pt x="5622" y="93275"/>
                  </a:cubicBezTo>
                  <a:cubicBezTo>
                    <a:pt x="4716" y="93086"/>
                    <a:pt x="3823" y="92457"/>
                    <a:pt x="4025" y="91313"/>
                  </a:cubicBezTo>
                  <a:cubicBezTo>
                    <a:pt x="4178" y="90455"/>
                    <a:pt x="4713" y="89870"/>
                    <a:pt x="5455" y="89870"/>
                  </a:cubicBezTo>
                  <a:cubicBezTo>
                    <a:pt x="5626" y="89870"/>
                    <a:pt x="5808" y="89901"/>
                    <a:pt x="5999" y="89967"/>
                  </a:cubicBezTo>
                  <a:cubicBezTo>
                    <a:pt x="6039" y="89982"/>
                    <a:pt x="6076" y="89989"/>
                    <a:pt x="6109" y="89989"/>
                  </a:cubicBezTo>
                  <a:cubicBezTo>
                    <a:pt x="6397" y="89989"/>
                    <a:pt x="6465" y="89511"/>
                    <a:pt x="6150" y="89376"/>
                  </a:cubicBezTo>
                  <a:cubicBezTo>
                    <a:pt x="5868" y="89258"/>
                    <a:pt x="5595" y="89204"/>
                    <a:pt x="5336" y="89204"/>
                  </a:cubicBezTo>
                  <a:cubicBezTo>
                    <a:pt x="3856" y="89204"/>
                    <a:pt x="2828" y="90956"/>
                    <a:pt x="3320" y="92507"/>
                  </a:cubicBezTo>
                  <a:cubicBezTo>
                    <a:pt x="3781" y="93974"/>
                    <a:pt x="5505" y="94359"/>
                    <a:pt x="6989" y="94359"/>
                  </a:cubicBezTo>
                  <a:cubicBezTo>
                    <a:pt x="7452" y="94359"/>
                    <a:pt x="7892" y="94322"/>
                    <a:pt x="8262" y="94268"/>
                  </a:cubicBezTo>
                  <a:cubicBezTo>
                    <a:pt x="8690" y="94193"/>
                    <a:pt x="9117" y="94079"/>
                    <a:pt x="9532" y="93916"/>
                  </a:cubicBezTo>
                  <a:cubicBezTo>
                    <a:pt x="10086" y="94997"/>
                    <a:pt x="10626" y="96091"/>
                    <a:pt x="11142" y="97210"/>
                  </a:cubicBezTo>
                  <a:cubicBezTo>
                    <a:pt x="11746" y="98556"/>
                    <a:pt x="12337" y="99914"/>
                    <a:pt x="12953" y="101247"/>
                  </a:cubicBezTo>
                  <a:cubicBezTo>
                    <a:pt x="13644" y="102769"/>
                    <a:pt x="14600" y="104202"/>
                    <a:pt x="15040" y="105824"/>
                  </a:cubicBezTo>
                  <a:cubicBezTo>
                    <a:pt x="15102" y="106061"/>
                    <a:pt x="15303" y="106171"/>
                    <a:pt x="15504" y="106171"/>
                  </a:cubicBezTo>
                  <a:cubicBezTo>
                    <a:pt x="15751" y="106171"/>
                    <a:pt x="15997" y="106004"/>
                    <a:pt x="15983" y="105698"/>
                  </a:cubicBezTo>
                  <a:cubicBezTo>
                    <a:pt x="15883" y="103976"/>
                    <a:pt x="15065" y="102504"/>
                    <a:pt x="14399" y="100970"/>
                  </a:cubicBezTo>
                  <a:cubicBezTo>
                    <a:pt x="13544" y="98996"/>
                    <a:pt x="12726" y="97009"/>
                    <a:pt x="11846" y="95060"/>
                  </a:cubicBezTo>
                  <a:cubicBezTo>
                    <a:pt x="11544" y="94406"/>
                    <a:pt x="11230" y="93765"/>
                    <a:pt x="10916" y="93124"/>
                  </a:cubicBezTo>
                  <a:cubicBezTo>
                    <a:pt x="11834" y="92394"/>
                    <a:pt x="12525" y="91388"/>
                    <a:pt x="12626" y="90169"/>
                  </a:cubicBezTo>
                  <a:cubicBezTo>
                    <a:pt x="12680" y="89491"/>
                    <a:pt x="12355" y="87264"/>
                    <a:pt x="11401" y="87264"/>
                  </a:cubicBezTo>
                  <a:cubicBezTo>
                    <a:pt x="11258" y="87264"/>
                    <a:pt x="11101" y="87314"/>
                    <a:pt x="10928" y="87427"/>
                  </a:cubicBezTo>
                  <a:cubicBezTo>
                    <a:pt x="10676" y="87608"/>
                    <a:pt x="10722" y="88110"/>
                    <a:pt x="11067" y="88110"/>
                  </a:cubicBezTo>
                  <a:cubicBezTo>
                    <a:pt x="11083" y="88110"/>
                    <a:pt x="11100" y="88109"/>
                    <a:pt x="11117" y="88106"/>
                  </a:cubicBezTo>
                  <a:cubicBezTo>
                    <a:pt x="11120" y="88106"/>
                    <a:pt x="11124" y="88106"/>
                    <a:pt x="11128" y="88106"/>
                  </a:cubicBezTo>
                  <a:cubicBezTo>
                    <a:pt x="11459" y="88106"/>
                    <a:pt x="11570" y="89781"/>
                    <a:pt x="11582" y="90030"/>
                  </a:cubicBezTo>
                  <a:cubicBezTo>
                    <a:pt x="11595" y="90508"/>
                    <a:pt x="11456" y="90973"/>
                    <a:pt x="11180" y="91351"/>
                  </a:cubicBezTo>
                  <a:cubicBezTo>
                    <a:pt x="10991" y="90219"/>
                    <a:pt x="9998" y="89464"/>
                    <a:pt x="9356" y="88584"/>
                  </a:cubicBezTo>
                  <a:cubicBezTo>
                    <a:pt x="9290" y="88472"/>
                    <a:pt x="9193" y="88425"/>
                    <a:pt x="9097" y="88425"/>
                  </a:cubicBezTo>
                  <a:cubicBezTo>
                    <a:pt x="8881" y="88425"/>
                    <a:pt x="8668" y="88659"/>
                    <a:pt x="8816" y="88911"/>
                  </a:cubicBezTo>
                  <a:cubicBezTo>
                    <a:pt x="9155" y="89628"/>
                    <a:pt x="10086" y="90697"/>
                    <a:pt x="10136" y="91602"/>
                  </a:cubicBezTo>
                  <a:cubicBezTo>
                    <a:pt x="8979" y="89351"/>
                    <a:pt x="7784" y="87125"/>
                    <a:pt x="6867" y="84761"/>
                  </a:cubicBezTo>
                  <a:cubicBezTo>
                    <a:pt x="6804" y="84636"/>
                    <a:pt x="6766" y="84497"/>
                    <a:pt x="6716" y="84372"/>
                  </a:cubicBezTo>
                  <a:cubicBezTo>
                    <a:pt x="7898" y="83605"/>
                    <a:pt x="8640" y="82272"/>
                    <a:pt x="9055" y="80939"/>
                  </a:cubicBezTo>
                  <a:cubicBezTo>
                    <a:pt x="9394" y="79895"/>
                    <a:pt x="9469" y="77493"/>
                    <a:pt x="8011" y="77242"/>
                  </a:cubicBezTo>
                  <a:cubicBezTo>
                    <a:pt x="8001" y="77239"/>
                    <a:pt x="7991" y="77238"/>
                    <a:pt x="7981" y="77238"/>
                  </a:cubicBezTo>
                  <a:cubicBezTo>
                    <a:pt x="7881" y="77238"/>
                    <a:pt x="7803" y="77352"/>
                    <a:pt x="7860" y="77455"/>
                  </a:cubicBezTo>
                  <a:cubicBezTo>
                    <a:pt x="8036" y="77858"/>
                    <a:pt x="8149" y="78298"/>
                    <a:pt x="8174" y="78751"/>
                  </a:cubicBezTo>
                  <a:cubicBezTo>
                    <a:pt x="8061" y="78524"/>
                    <a:pt x="7860" y="78348"/>
                    <a:pt x="7608" y="78260"/>
                  </a:cubicBezTo>
                  <a:cubicBezTo>
                    <a:pt x="7533" y="78240"/>
                    <a:pt x="7468" y="78230"/>
                    <a:pt x="7413" y="78230"/>
                  </a:cubicBezTo>
                  <a:cubicBezTo>
                    <a:pt x="6853" y="78230"/>
                    <a:pt x="7214" y="79183"/>
                    <a:pt x="7294" y="79480"/>
                  </a:cubicBezTo>
                  <a:cubicBezTo>
                    <a:pt x="7571" y="80511"/>
                    <a:pt x="7030" y="81894"/>
                    <a:pt x="6099" y="82422"/>
                  </a:cubicBezTo>
                  <a:cubicBezTo>
                    <a:pt x="5269" y="79392"/>
                    <a:pt x="5106" y="76223"/>
                    <a:pt x="5622" y="73130"/>
                  </a:cubicBezTo>
                  <a:lnTo>
                    <a:pt x="5622" y="73130"/>
                  </a:lnTo>
                  <a:cubicBezTo>
                    <a:pt x="5895" y="73182"/>
                    <a:pt x="6171" y="73208"/>
                    <a:pt x="6444" y="73208"/>
                  </a:cubicBezTo>
                  <a:cubicBezTo>
                    <a:pt x="7288" y="73208"/>
                    <a:pt x="8116" y="72960"/>
                    <a:pt x="8828" y="72476"/>
                  </a:cubicBezTo>
                  <a:cubicBezTo>
                    <a:pt x="9746" y="71835"/>
                    <a:pt x="11368" y="70149"/>
                    <a:pt x="10878" y="68905"/>
                  </a:cubicBezTo>
                  <a:cubicBezTo>
                    <a:pt x="10813" y="68751"/>
                    <a:pt x="10671" y="68644"/>
                    <a:pt x="10524" y="68644"/>
                  </a:cubicBezTo>
                  <a:cubicBezTo>
                    <a:pt x="10442" y="68644"/>
                    <a:pt x="10359" y="68677"/>
                    <a:pt x="10287" y="68754"/>
                  </a:cubicBezTo>
                  <a:cubicBezTo>
                    <a:pt x="9721" y="69357"/>
                    <a:pt x="9520" y="70225"/>
                    <a:pt x="8966" y="70879"/>
                  </a:cubicBezTo>
                  <a:cubicBezTo>
                    <a:pt x="8401" y="71608"/>
                    <a:pt x="7558" y="72048"/>
                    <a:pt x="6640" y="72099"/>
                  </a:cubicBezTo>
                  <a:cubicBezTo>
                    <a:pt x="7847" y="71420"/>
                    <a:pt x="9130" y="69735"/>
                    <a:pt x="8878" y="68301"/>
                  </a:cubicBezTo>
                  <a:cubicBezTo>
                    <a:pt x="8831" y="68118"/>
                    <a:pt x="8667" y="68010"/>
                    <a:pt x="8499" y="68010"/>
                  </a:cubicBezTo>
                  <a:cubicBezTo>
                    <a:pt x="8402" y="68010"/>
                    <a:pt x="8303" y="68046"/>
                    <a:pt x="8225" y="68125"/>
                  </a:cubicBezTo>
                  <a:cubicBezTo>
                    <a:pt x="7822" y="68603"/>
                    <a:pt x="7005" y="70275"/>
                    <a:pt x="6125" y="70992"/>
                  </a:cubicBezTo>
                  <a:cubicBezTo>
                    <a:pt x="6841" y="68502"/>
                    <a:pt x="8074" y="66188"/>
                    <a:pt x="9734" y="64189"/>
                  </a:cubicBezTo>
                  <a:cubicBezTo>
                    <a:pt x="10579" y="65040"/>
                    <a:pt x="11944" y="65547"/>
                    <a:pt x="13225" y="65547"/>
                  </a:cubicBezTo>
                  <a:cubicBezTo>
                    <a:pt x="14727" y="65547"/>
                    <a:pt x="16112" y="64851"/>
                    <a:pt x="16411" y="63196"/>
                  </a:cubicBezTo>
                  <a:cubicBezTo>
                    <a:pt x="16456" y="62916"/>
                    <a:pt x="16255" y="62688"/>
                    <a:pt x="16027" y="62688"/>
                  </a:cubicBezTo>
                  <a:cubicBezTo>
                    <a:pt x="15937" y="62688"/>
                    <a:pt x="15842" y="62724"/>
                    <a:pt x="15757" y="62806"/>
                  </a:cubicBezTo>
                  <a:cubicBezTo>
                    <a:pt x="15090" y="63435"/>
                    <a:pt x="14675" y="64076"/>
                    <a:pt x="13745" y="64352"/>
                  </a:cubicBezTo>
                  <a:cubicBezTo>
                    <a:pt x="13466" y="64442"/>
                    <a:pt x="13181" y="64484"/>
                    <a:pt x="12898" y="64484"/>
                  </a:cubicBezTo>
                  <a:cubicBezTo>
                    <a:pt x="12070" y="64484"/>
                    <a:pt x="11251" y="64129"/>
                    <a:pt x="10614" y="63585"/>
                  </a:cubicBezTo>
                  <a:lnTo>
                    <a:pt x="10614" y="63585"/>
                  </a:lnTo>
                  <a:cubicBezTo>
                    <a:pt x="10808" y="63618"/>
                    <a:pt x="11004" y="63634"/>
                    <a:pt x="11201" y="63634"/>
                  </a:cubicBezTo>
                  <a:cubicBezTo>
                    <a:pt x="11463" y="63634"/>
                    <a:pt x="11726" y="63605"/>
                    <a:pt x="11984" y="63548"/>
                  </a:cubicBezTo>
                  <a:cubicBezTo>
                    <a:pt x="12978" y="63347"/>
                    <a:pt x="14990" y="62177"/>
                    <a:pt x="14839" y="60957"/>
                  </a:cubicBezTo>
                  <a:cubicBezTo>
                    <a:pt x="14817" y="60797"/>
                    <a:pt x="14696" y="60627"/>
                    <a:pt x="14536" y="60627"/>
                  </a:cubicBezTo>
                  <a:cubicBezTo>
                    <a:pt x="14508" y="60627"/>
                    <a:pt x="14479" y="60632"/>
                    <a:pt x="14449" y="60643"/>
                  </a:cubicBezTo>
                  <a:cubicBezTo>
                    <a:pt x="13732" y="60907"/>
                    <a:pt x="13267" y="61699"/>
                    <a:pt x="12638" y="62127"/>
                  </a:cubicBezTo>
                  <a:cubicBezTo>
                    <a:pt x="12198" y="62429"/>
                    <a:pt x="11695" y="62605"/>
                    <a:pt x="11180" y="62642"/>
                  </a:cubicBezTo>
                  <a:cubicBezTo>
                    <a:pt x="12752" y="61108"/>
                    <a:pt x="14550" y="59763"/>
                    <a:pt x="16335" y="58480"/>
                  </a:cubicBezTo>
                  <a:cubicBezTo>
                    <a:pt x="17026" y="58888"/>
                    <a:pt x="17799" y="59101"/>
                    <a:pt x="18590" y="59101"/>
                  </a:cubicBezTo>
                  <a:cubicBezTo>
                    <a:pt x="18823" y="59101"/>
                    <a:pt x="19057" y="59083"/>
                    <a:pt x="19290" y="59046"/>
                  </a:cubicBezTo>
                  <a:cubicBezTo>
                    <a:pt x="20573" y="58845"/>
                    <a:pt x="22899" y="58103"/>
                    <a:pt x="23013" y="56506"/>
                  </a:cubicBezTo>
                  <a:cubicBezTo>
                    <a:pt x="23022" y="56304"/>
                    <a:pt x="22863" y="56198"/>
                    <a:pt x="22698" y="56198"/>
                  </a:cubicBezTo>
                  <a:cubicBezTo>
                    <a:pt x="22647" y="56198"/>
                    <a:pt x="22595" y="56208"/>
                    <a:pt x="22547" y="56229"/>
                  </a:cubicBezTo>
                  <a:cubicBezTo>
                    <a:pt x="21642" y="56657"/>
                    <a:pt x="20963" y="57386"/>
                    <a:pt x="19995" y="57751"/>
                  </a:cubicBezTo>
                  <a:cubicBezTo>
                    <a:pt x="19543" y="57929"/>
                    <a:pt x="19070" y="58028"/>
                    <a:pt x="18585" y="58028"/>
                  </a:cubicBezTo>
                  <a:cubicBezTo>
                    <a:pt x="18556" y="58028"/>
                    <a:pt x="18527" y="58028"/>
                    <a:pt x="18498" y="58027"/>
                  </a:cubicBezTo>
                  <a:cubicBezTo>
                    <a:pt x="18649" y="57977"/>
                    <a:pt x="18800" y="57914"/>
                    <a:pt x="18926" y="57851"/>
                  </a:cubicBezTo>
                  <a:cubicBezTo>
                    <a:pt x="19718" y="57499"/>
                    <a:pt x="21139" y="56669"/>
                    <a:pt x="21265" y="55701"/>
                  </a:cubicBezTo>
                  <a:cubicBezTo>
                    <a:pt x="21277" y="55487"/>
                    <a:pt x="21089" y="55299"/>
                    <a:pt x="20875" y="55299"/>
                  </a:cubicBezTo>
                  <a:cubicBezTo>
                    <a:pt x="20774" y="55311"/>
                    <a:pt x="20674" y="55324"/>
                    <a:pt x="20573" y="55362"/>
                  </a:cubicBezTo>
                  <a:lnTo>
                    <a:pt x="20573" y="55362"/>
                  </a:lnTo>
                  <a:cubicBezTo>
                    <a:pt x="22283" y="54041"/>
                    <a:pt x="23905" y="52620"/>
                    <a:pt x="25427" y="51086"/>
                  </a:cubicBezTo>
                  <a:cubicBezTo>
                    <a:pt x="25562" y="51128"/>
                    <a:pt x="25706" y="51152"/>
                    <a:pt x="25852" y="51152"/>
                  </a:cubicBezTo>
                  <a:cubicBezTo>
                    <a:pt x="25882" y="51152"/>
                    <a:pt x="25912" y="51151"/>
                    <a:pt x="25942" y="51149"/>
                  </a:cubicBezTo>
                  <a:cubicBezTo>
                    <a:pt x="26445" y="51338"/>
                    <a:pt x="26974" y="51432"/>
                    <a:pt x="27502" y="51432"/>
                  </a:cubicBezTo>
                  <a:cubicBezTo>
                    <a:pt x="28030" y="51432"/>
                    <a:pt x="28558" y="51338"/>
                    <a:pt x="29061" y="51149"/>
                  </a:cubicBezTo>
                  <a:cubicBezTo>
                    <a:pt x="30180" y="50734"/>
                    <a:pt x="32544" y="49212"/>
                    <a:pt x="32041" y="47716"/>
                  </a:cubicBezTo>
                  <a:cubicBezTo>
                    <a:pt x="31999" y="47561"/>
                    <a:pt x="31867" y="47477"/>
                    <a:pt x="31734" y="47477"/>
                  </a:cubicBezTo>
                  <a:cubicBezTo>
                    <a:pt x="31629" y="47477"/>
                    <a:pt x="31524" y="47530"/>
                    <a:pt x="31463" y="47641"/>
                  </a:cubicBezTo>
                  <a:cubicBezTo>
                    <a:pt x="30671" y="48923"/>
                    <a:pt x="29413" y="50130"/>
                    <a:pt x="27980" y="50369"/>
                  </a:cubicBezTo>
                  <a:cubicBezTo>
                    <a:pt x="29375" y="49414"/>
                    <a:pt x="30432" y="47829"/>
                    <a:pt x="29665" y="47175"/>
                  </a:cubicBezTo>
                  <a:cubicBezTo>
                    <a:pt x="29605" y="47123"/>
                    <a:pt x="29527" y="47093"/>
                    <a:pt x="29451" y="47093"/>
                  </a:cubicBezTo>
                  <a:cubicBezTo>
                    <a:pt x="29398" y="47093"/>
                    <a:pt x="29346" y="47107"/>
                    <a:pt x="29300" y="47138"/>
                  </a:cubicBezTo>
                  <a:cubicBezTo>
                    <a:pt x="28847" y="47389"/>
                    <a:pt x="28583" y="48219"/>
                    <a:pt x="28231" y="48621"/>
                  </a:cubicBezTo>
                  <a:cubicBezTo>
                    <a:pt x="27791" y="49150"/>
                    <a:pt x="27238" y="49565"/>
                    <a:pt x="26622" y="49829"/>
                  </a:cubicBezTo>
                  <a:cubicBezTo>
                    <a:pt x="28696" y="47477"/>
                    <a:pt x="30469" y="44862"/>
                    <a:pt x="31878" y="42057"/>
                  </a:cubicBezTo>
                  <a:cubicBezTo>
                    <a:pt x="31941" y="42057"/>
                    <a:pt x="31991" y="42070"/>
                    <a:pt x="32041" y="42070"/>
                  </a:cubicBezTo>
                  <a:cubicBezTo>
                    <a:pt x="32327" y="42100"/>
                    <a:pt x="32613" y="42117"/>
                    <a:pt x="32895" y="42117"/>
                  </a:cubicBezTo>
                  <a:cubicBezTo>
                    <a:pt x="34251" y="42117"/>
                    <a:pt x="35540" y="41736"/>
                    <a:pt x="36518" y="40674"/>
                  </a:cubicBezTo>
                  <a:cubicBezTo>
                    <a:pt x="37360" y="39756"/>
                    <a:pt x="37574" y="37908"/>
                    <a:pt x="36430" y="37166"/>
                  </a:cubicBezTo>
                  <a:cubicBezTo>
                    <a:pt x="36394" y="37145"/>
                    <a:pt x="36355" y="37135"/>
                    <a:pt x="36318" y="37135"/>
                  </a:cubicBezTo>
                  <a:cubicBezTo>
                    <a:pt x="36199" y="37135"/>
                    <a:pt x="36090" y="37230"/>
                    <a:pt x="36090" y="37354"/>
                  </a:cubicBezTo>
                  <a:cubicBezTo>
                    <a:pt x="35990" y="38461"/>
                    <a:pt x="36380" y="39266"/>
                    <a:pt x="35524" y="40184"/>
                  </a:cubicBezTo>
                  <a:cubicBezTo>
                    <a:pt x="34946" y="40812"/>
                    <a:pt x="34066" y="41039"/>
                    <a:pt x="33198" y="41064"/>
                  </a:cubicBezTo>
                  <a:cubicBezTo>
                    <a:pt x="33286" y="40976"/>
                    <a:pt x="33362" y="40863"/>
                    <a:pt x="33437" y="40750"/>
                  </a:cubicBezTo>
                  <a:cubicBezTo>
                    <a:pt x="34104" y="39781"/>
                    <a:pt x="34229" y="38574"/>
                    <a:pt x="34795" y="37568"/>
                  </a:cubicBezTo>
                  <a:cubicBezTo>
                    <a:pt x="34917" y="37362"/>
                    <a:pt x="34724" y="37121"/>
                    <a:pt x="34530" y="37121"/>
                  </a:cubicBezTo>
                  <a:cubicBezTo>
                    <a:pt x="34463" y="37121"/>
                    <a:pt x="34397" y="37149"/>
                    <a:pt x="34342" y="37216"/>
                  </a:cubicBezTo>
                  <a:cubicBezTo>
                    <a:pt x="33764" y="37920"/>
                    <a:pt x="33450" y="38914"/>
                    <a:pt x="32959" y="39731"/>
                  </a:cubicBezTo>
                  <a:cubicBezTo>
                    <a:pt x="34003" y="37304"/>
                    <a:pt x="34820" y="34802"/>
                    <a:pt x="35399" y="32224"/>
                  </a:cubicBezTo>
                  <a:cubicBezTo>
                    <a:pt x="36694" y="32060"/>
                    <a:pt x="37763" y="31281"/>
                    <a:pt x="38668" y="30262"/>
                  </a:cubicBezTo>
                  <a:cubicBezTo>
                    <a:pt x="39699" y="29118"/>
                    <a:pt x="40064" y="27672"/>
                    <a:pt x="38731" y="26603"/>
                  </a:cubicBezTo>
                  <a:cubicBezTo>
                    <a:pt x="38673" y="26556"/>
                    <a:pt x="38601" y="26533"/>
                    <a:pt x="38530" y="26533"/>
                  </a:cubicBezTo>
                  <a:cubicBezTo>
                    <a:pt x="38357" y="26533"/>
                    <a:pt x="38194" y="26665"/>
                    <a:pt x="38266" y="26880"/>
                  </a:cubicBezTo>
                  <a:cubicBezTo>
                    <a:pt x="38404" y="27345"/>
                    <a:pt x="38643" y="27860"/>
                    <a:pt x="38580" y="28376"/>
                  </a:cubicBezTo>
                  <a:cubicBezTo>
                    <a:pt x="38505" y="28929"/>
                    <a:pt x="37989" y="29420"/>
                    <a:pt x="37650" y="29797"/>
                  </a:cubicBezTo>
                  <a:cubicBezTo>
                    <a:pt x="37310" y="30174"/>
                    <a:pt x="36908" y="30501"/>
                    <a:pt x="36455" y="30753"/>
                  </a:cubicBezTo>
                  <a:cubicBezTo>
                    <a:pt x="36468" y="30740"/>
                    <a:pt x="36493" y="30715"/>
                    <a:pt x="36505" y="30702"/>
                  </a:cubicBezTo>
                  <a:cubicBezTo>
                    <a:pt x="37147" y="29596"/>
                    <a:pt x="36945" y="28213"/>
                    <a:pt x="36971" y="26993"/>
                  </a:cubicBezTo>
                  <a:cubicBezTo>
                    <a:pt x="36971" y="26823"/>
                    <a:pt x="36820" y="26725"/>
                    <a:pt x="36679" y="26725"/>
                  </a:cubicBezTo>
                  <a:cubicBezTo>
                    <a:pt x="36569" y="26725"/>
                    <a:pt x="36465" y="26785"/>
                    <a:pt x="36442" y="26917"/>
                  </a:cubicBezTo>
                  <a:cubicBezTo>
                    <a:pt x="36342" y="27521"/>
                    <a:pt x="36254" y="28917"/>
                    <a:pt x="35851" y="29885"/>
                  </a:cubicBezTo>
                  <a:cubicBezTo>
                    <a:pt x="36417" y="26641"/>
                    <a:pt x="36493" y="23333"/>
                    <a:pt x="36090" y="20064"/>
                  </a:cubicBezTo>
                  <a:cubicBezTo>
                    <a:pt x="37310" y="19435"/>
                    <a:pt x="38404" y="18366"/>
                    <a:pt x="38593" y="16933"/>
                  </a:cubicBezTo>
                  <a:cubicBezTo>
                    <a:pt x="38693" y="16103"/>
                    <a:pt x="38731" y="14632"/>
                    <a:pt x="37612" y="14556"/>
                  </a:cubicBezTo>
                  <a:cubicBezTo>
                    <a:pt x="37373" y="14556"/>
                    <a:pt x="37260" y="14845"/>
                    <a:pt x="37423" y="15022"/>
                  </a:cubicBezTo>
                  <a:cubicBezTo>
                    <a:pt x="37826" y="15374"/>
                    <a:pt x="37662" y="16254"/>
                    <a:pt x="37624" y="16732"/>
                  </a:cubicBezTo>
                  <a:cubicBezTo>
                    <a:pt x="37549" y="17348"/>
                    <a:pt x="37272" y="17914"/>
                    <a:pt x="36820" y="18341"/>
                  </a:cubicBezTo>
                  <a:cubicBezTo>
                    <a:pt x="36832" y="18304"/>
                    <a:pt x="36845" y="18266"/>
                    <a:pt x="36857" y="18228"/>
                  </a:cubicBezTo>
                  <a:cubicBezTo>
                    <a:pt x="37121" y="17172"/>
                    <a:pt x="36669" y="16028"/>
                    <a:pt x="36430" y="15034"/>
                  </a:cubicBezTo>
                  <a:cubicBezTo>
                    <a:pt x="36390" y="14903"/>
                    <a:pt x="36283" y="14842"/>
                    <a:pt x="36178" y="14842"/>
                  </a:cubicBezTo>
                  <a:cubicBezTo>
                    <a:pt x="36051" y="14842"/>
                    <a:pt x="35927" y="14932"/>
                    <a:pt x="35927" y="15097"/>
                  </a:cubicBezTo>
                  <a:cubicBezTo>
                    <a:pt x="35927" y="16116"/>
                    <a:pt x="36417" y="17511"/>
                    <a:pt x="35826" y="18404"/>
                  </a:cubicBezTo>
                  <a:cubicBezTo>
                    <a:pt x="35701" y="17725"/>
                    <a:pt x="35537" y="17059"/>
                    <a:pt x="35361" y="16392"/>
                  </a:cubicBezTo>
                  <a:cubicBezTo>
                    <a:pt x="34808" y="14292"/>
                    <a:pt x="33789" y="12356"/>
                    <a:pt x="32368" y="10721"/>
                  </a:cubicBezTo>
                  <a:cubicBezTo>
                    <a:pt x="33513" y="9690"/>
                    <a:pt x="33613" y="7904"/>
                    <a:pt x="33248" y="6508"/>
                  </a:cubicBezTo>
                  <a:cubicBezTo>
                    <a:pt x="33007" y="5619"/>
                    <a:pt x="32277" y="4442"/>
                    <a:pt x="31309" y="4442"/>
                  </a:cubicBezTo>
                  <a:cubicBezTo>
                    <a:pt x="31168" y="4442"/>
                    <a:pt x="31022" y="4467"/>
                    <a:pt x="30872" y="4522"/>
                  </a:cubicBezTo>
                  <a:cubicBezTo>
                    <a:pt x="30583" y="4622"/>
                    <a:pt x="30620" y="5075"/>
                    <a:pt x="30947" y="5075"/>
                  </a:cubicBezTo>
                  <a:cubicBezTo>
                    <a:pt x="31828" y="5075"/>
                    <a:pt x="32293" y="6521"/>
                    <a:pt x="32444" y="7175"/>
                  </a:cubicBezTo>
                  <a:cubicBezTo>
                    <a:pt x="32582" y="7716"/>
                    <a:pt x="32557" y="8281"/>
                    <a:pt x="32381" y="8797"/>
                  </a:cubicBezTo>
                  <a:cubicBezTo>
                    <a:pt x="32330" y="8269"/>
                    <a:pt x="32117" y="7753"/>
                    <a:pt x="31777" y="7338"/>
                  </a:cubicBezTo>
                  <a:cubicBezTo>
                    <a:pt x="31299" y="6735"/>
                    <a:pt x="30520" y="5804"/>
                    <a:pt x="29702" y="5792"/>
                  </a:cubicBezTo>
                  <a:cubicBezTo>
                    <a:pt x="29602" y="5792"/>
                    <a:pt x="29514" y="5880"/>
                    <a:pt x="29514" y="5993"/>
                  </a:cubicBezTo>
                  <a:cubicBezTo>
                    <a:pt x="29564" y="6974"/>
                    <a:pt x="30834" y="7640"/>
                    <a:pt x="31287" y="8470"/>
                  </a:cubicBezTo>
                  <a:cubicBezTo>
                    <a:pt x="31488" y="8810"/>
                    <a:pt x="31413" y="9237"/>
                    <a:pt x="31111" y="9489"/>
                  </a:cubicBezTo>
                  <a:cubicBezTo>
                    <a:pt x="30432" y="8898"/>
                    <a:pt x="29702" y="8382"/>
                    <a:pt x="28923" y="7917"/>
                  </a:cubicBezTo>
                  <a:cubicBezTo>
                    <a:pt x="27841" y="7263"/>
                    <a:pt x="26647" y="6923"/>
                    <a:pt x="25854" y="5943"/>
                  </a:cubicBezTo>
                  <a:cubicBezTo>
                    <a:pt x="25867" y="5880"/>
                    <a:pt x="25854" y="5829"/>
                    <a:pt x="25842" y="5766"/>
                  </a:cubicBezTo>
                  <a:cubicBezTo>
                    <a:pt x="25553" y="4534"/>
                    <a:pt x="26207" y="4232"/>
                    <a:pt x="26835" y="3415"/>
                  </a:cubicBezTo>
                  <a:cubicBezTo>
                    <a:pt x="27187" y="2962"/>
                    <a:pt x="27439" y="2459"/>
                    <a:pt x="27602" y="1931"/>
                  </a:cubicBezTo>
                  <a:cubicBezTo>
                    <a:pt x="27819" y="1232"/>
                    <a:pt x="27609" y="0"/>
                    <a:pt x="26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flipH="1" rot="-6787684">
              <a:off x="5855151" y="-3260733"/>
              <a:ext cx="1296416" cy="5101028"/>
            </a:xfrm>
            <a:custGeom>
              <a:rect b="b" l="l" r="r" t="t"/>
              <a:pathLst>
                <a:path extrusionOk="0" h="101193" w="25718">
                  <a:moveTo>
                    <a:pt x="17469" y="0"/>
                  </a:moveTo>
                  <a:cubicBezTo>
                    <a:pt x="17220" y="0"/>
                    <a:pt x="16989" y="245"/>
                    <a:pt x="17154" y="531"/>
                  </a:cubicBezTo>
                  <a:cubicBezTo>
                    <a:pt x="17494" y="1097"/>
                    <a:pt x="17884" y="1638"/>
                    <a:pt x="18097" y="2279"/>
                  </a:cubicBezTo>
                  <a:cubicBezTo>
                    <a:pt x="18123" y="2354"/>
                    <a:pt x="18160" y="2480"/>
                    <a:pt x="18198" y="2606"/>
                  </a:cubicBezTo>
                  <a:cubicBezTo>
                    <a:pt x="18160" y="2631"/>
                    <a:pt x="18110" y="2656"/>
                    <a:pt x="18060" y="2669"/>
                  </a:cubicBezTo>
                  <a:cubicBezTo>
                    <a:pt x="18013" y="2686"/>
                    <a:pt x="17967" y="2694"/>
                    <a:pt x="17923" y="2694"/>
                  </a:cubicBezTo>
                  <a:cubicBezTo>
                    <a:pt x="17708" y="2694"/>
                    <a:pt x="17529" y="2511"/>
                    <a:pt x="17393" y="2354"/>
                  </a:cubicBezTo>
                  <a:cubicBezTo>
                    <a:pt x="17054" y="1965"/>
                    <a:pt x="16928" y="1386"/>
                    <a:pt x="16790" y="896"/>
                  </a:cubicBezTo>
                  <a:cubicBezTo>
                    <a:pt x="16745" y="745"/>
                    <a:pt x="16633" y="681"/>
                    <a:pt x="16521" y="681"/>
                  </a:cubicBezTo>
                  <a:cubicBezTo>
                    <a:pt x="16351" y="681"/>
                    <a:pt x="16178" y="827"/>
                    <a:pt x="16224" y="1047"/>
                  </a:cubicBezTo>
                  <a:cubicBezTo>
                    <a:pt x="16375" y="1902"/>
                    <a:pt x="16526" y="2845"/>
                    <a:pt x="17230" y="3436"/>
                  </a:cubicBezTo>
                  <a:cubicBezTo>
                    <a:pt x="17456" y="3612"/>
                    <a:pt x="17745" y="3712"/>
                    <a:pt x="18035" y="3712"/>
                  </a:cubicBezTo>
                  <a:cubicBezTo>
                    <a:pt x="17896" y="3765"/>
                    <a:pt x="17762" y="3789"/>
                    <a:pt x="17633" y="3789"/>
                  </a:cubicBezTo>
                  <a:cubicBezTo>
                    <a:pt x="16803" y="3789"/>
                    <a:pt x="16190" y="2792"/>
                    <a:pt x="15972" y="1965"/>
                  </a:cubicBezTo>
                  <a:cubicBezTo>
                    <a:pt x="15937" y="1828"/>
                    <a:pt x="15838" y="1769"/>
                    <a:pt x="15737" y="1769"/>
                  </a:cubicBezTo>
                  <a:cubicBezTo>
                    <a:pt x="15585" y="1769"/>
                    <a:pt x="15427" y="1900"/>
                    <a:pt x="15457" y="2103"/>
                  </a:cubicBezTo>
                  <a:cubicBezTo>
                    <a:pt x="15691" y="3409"/>
                    <a:pt x="16555" y="4722"/>
                    <a:pt x="17805" y="4722"/>
                  </a:cubicBezTo>
                  <a:cubicBezTo>
                    <a:pt x="18097" y="4722"/>
                    <a:pt x="18409" y="4651"/>
                    <a:pt x="18739" y="4492"/>
                  </a:cubicBezTo>
                  <a:cubicBezTo>
                    <a:pt x="19669" y="5586"/>
                    <a:pt x="20285" y="7045"/>
                    <a:pt x="20688" y="8579"/>
                  </a:cubicBezTo>
                  <a:cubicBezTo>
                    <a:pt x="20625" y="8717"/>
                    <a:pt x="20537" y="8843"/>
                    <a:pt x="20436" y="8956"/>
                  </a:cubicBezTo>
                  <a:cubicBezTo>
                    <a:pt x="20295" y="9102"/>
                    <a:pt x="20185" y="9163"/>
                    <a:pt x="20095" y="9163"/>
                  </a:cubicBezTo>
                  <a:cubicBezTo>
                    <a:pt x="19912" y="9163"/>
                    <a:pt x="19808" y="8911"/>
                    <a:pt x="19682" y="8592"/>
                  </a:cubicBezTo>
                  <a:cubicBezTo>
                    <a:pt x="19531" y="8202"/>
                    <a:pt x="19455" y="7787"/>
                    <a:pt x="19443" y="7359"/>
                  </a:cubicBezTo>
                  <a:cubicBezTo>
                    <a:pt x="19430" y="7152"/>
                    <a:pt x="19273" y="7048"/>
                    <a:pt x="19118" y="7048"/>
                  </a:cubicBezTo>
                  <a:cubicBezTo>
                    <a:pt x="18962" y="7048"/>
                    <a:pt x="18808" y="7152"/>
                    <a:pt x="18802" y="7359"/>
                  </a:cubicBezTo>
                  <a:cubicBezTo>
                    <a:pt x="18802" y="7912"/>
                    <a:pt x="18915" y="8931"/>
                    <a:pt x="19292" y="9560"/>
                  </a:cubicBezTo>
                  <a:cubicBezTo>
                    <a:pt x="18701" y="8969"/>
                    <a:pt x="18374" y="7938"/>
                    <a:pt x="18588" y="7158"/>
                  </a:cubicBezTo>
                  <a:cubicBezTo>
                    <a:pt x="18637" y="6968"/>
                    <a:pt x="18476" y="6822"/>
                    <a:pt x="18319" y="6822"/>
                  </a:cubicBezTo>
                  <a:cubicBezTo>
                    <a:pt x="18238" y="6822"/>
                    <a:pt x="18158" y="6862"/>
                    <a:pt x="18110" y="6957"/>
                  </a:cubicBezTo>
                  <a:cubicBezTo>
                    <a:pt x="17295" y="8599"/>
                    <a:pt x="18483" y="11054"/>
                    <a:pt x="20301" y="11054"/>
                  </a:cubicBezTo>
                  <a:cubicBezTo>
                    <a:pt x="20530" y="11054"/>
                    <a:pt x="20769" y="11015"/>
                    <a:pt x="21015" y="10930"/>
                  </a:cubicBezTo>
                  <a:cubicBezTo>
                    <a:pt x="21052" y="10918"/>
                    <a:pt x="21103" y="10893"/>
                    <a:pt x="21141" y="10880"/>
                  </a:cubicBezTo>
                  <a:cubicBezTo>
                    <a:pt x="21241" y="11685"/>
                    <a:pt x="21304" y="12477"/>
                    <a:pt x="21342" y="13194"/>
                  </a:cubicBezTo>
                  <a:cubicBezTo>
                    <a:pt x="21379" y="14502"/>
                    <a:pt x="21241" y="15797"/>
                    <a:pt x="20902" y="17054"/>
                  </a:cubicBezTo>
                  <a:cubicBezTo>
                    <a:pt x="20851" y="17042"/>
                    <a:pt x="20814" y="17029"/>
                    <a:pt x="20776" y="17004"/>
                  </a:cubicBezTo>
                  <a:cubicBezTo>
                    <a:pt x="20436" y="16853"/>
                    <a:pt x="20436" y="16099"/>
                    <a:pt x="20411" y="15809"/>
                  </a:cubicBezTo>
                  <a:cubicBezTo>
                    <a:pt x="20399" y="15344"/>
                    <a:pt x="20461" y="14791"/>
                    <a:pt x="20726" y="14401"/>
                  </a:cubicBezTo>
                  <a:cubicBezTo>
                    <a:pt x="20859" y="14210"/>
                    <a:pt x="20681" y="14026"/>
                    <a:pt x="20499" y="14026"/>
                  </a:cubicBezTo>
                  <a:cubicBezTo>
                    <a:pt x="20442" y="14026"/>
                    <a:pt x="20384" y="14044"/>
                    <a:pt x="20336" y="14087"/>
                  </a:cubicBezTo>
                  <a:cubicBezTo>
                    <a:pt x="19556" y="14803"/>
                    <a:pt x="19267" y="16375"/>
                    <a:pt x="19808" y="17344"/>
                  </a:cubicBezTo>
                  <a:cubicBezTo>
                    <a:pt x="19644" y="17230"/>
                    <a:pt x="19506" y="17080"/>
                    <a:pt x="19380" y="16916"/>
                  </a:cubicBezTo>
                  <a:cubicBezTo>
                    <a:pt x="18802" y="16162"/>
                    <a:pt x="19330" y="14954"/>
                    <a:pt x="19569" y="14175"/>
                  </a:cubicBezTo>
                  <a:cubicBezTo>
                    <a:pt x="19637" y="13948"/>
                    <a:pt x="19469" y="13808"/>
                    <a:pt x="19297" y="13808"/>
                  </a:cubicBezTo>
                  <a:cubicBezTo>
                    <a:pt x="19182" y="13808"/>
                    <a:pt x="19066" y="13870"/>
                    <a:pt x="19015" y="14011"/>
                  </a:cubicBezTo>
                  <a:cubicBezTo>
                    <a:pt x="18588" y="15206"/>
                    <a:pt x="18135" y="16413"/>
                    <a:pt x="18852" y="17582"/>
                  </a:cubicBezTo>
                  <a:cubicBezTo>
                    <a:pt x="19204" y="18136"/>
                    <a:pt x="19757" y="18513"/>
                    <a:pt x="20386" y="18651"/>
                  </a:cubicBezTo>
                  <a:cubicBezTo>
                    <a:pt x="19669" y="20450"/>
                    <a:pt x="18688" y="22135"/>
                    <a:pt x="17494" y="23656"/>
                  </a:cubicBezTo>
                  <a:cubicBezTo>
                    <a:pt x="16878" y="24461"/>
                    <a:pt x="16224" y="25228"/>
                    <a:pt x="15545" y="25982"/>
                  </a:cubicBezTo>
                  <a:cubicBezTo>
                    <a:pt x="15582" y="25681"/>
                    <a:pt x="15683" y="25379"/>
                    <a:pt x="15834" y="25127"/>
                  </a:cubicBezTo>
                  <a:cubicBezTo>
                    <a:pt x="16186" y="24411"/>
                    <a:pt x="16790" y="23895"/>
                    <a:pt x="17431" y="23455"/>
                  </a:cubicBezTo>
                  <a:cubicBezTo>
                    <a:pt x="17679" y="23293"/>
                    <a:pt x="17529" y="22946"/>
                    <a:pt x="17283" y="22946"/>
                  </a:cubicBezTo>
                  <a:cubicBezTo>
                    <a:pt x="17242" y="22946"/>
                    <a:pt x="17199" y="22956"/>
                    <a:pt x="17154" y="22977"/>
                  </a:cubicBezTo>
                  <a:cubicBezTo>
                    <a:pt x="16173" y="23468"/>
                    <a:pt x="15432" y="24008"/>
                    <a:pt x="14916" y="25002"/>
                  </a:cubicBezTo>
                  <a:cubicBezTo>
                    <a:pt x="14815" y="25215"/>
                    <a:pt x="14727" y="25442"/>
                    <a:pt x="14677" y="25681"/>
                  </a:cubicBezTo>
                  <a:cubicBezTo>
                    <a:pt x="14589" y="25215"/>
                    <a:pt x="14652" y="24725"/>
                    <a:pt x="14853" y="24297"/>
                  </a:cubicBezTo>
                  <a:cubicBezTo>
                    <a:pt x="15268" y="23405"/>
                    <a:pt x="16224" y="22600"/>
                    <a:pt x="17205" y="22512"/>
                  </a:cubicBezTo>
                  <a:cubicBezTo>
                    <a:pt x="17532" y="22487"/>
                    <a:pt x="17532" y="22009"/>
                    <a:pt x="17205" y="21984"/>
                  </a:cubicBezTo>
                  <a:cubicBezTo>
                    <a:pt x="17167" y="21982"/>
                    <a:pt x="17129" y="21981"/>
                    <a:pt x="17091" y="21981"/>
                  </a:cubicBezTo>
                  <a:cubicBezTo>
                    <a:pt x="14759" y="21981"/>
                    <a:pt x="12653" y="25009"/>
                    <a:pt x="14224" y="27039"/>
                  </a:cubicBezTo>
                  <a:cubicBezTo>
                    <a:pt x="14275" y="27102"/>
                    <a:pt x="14325" y="27164"/>
                    <a:pt x="14388" y="27215"/>
                  </a:cubicBezTo>
                  <a:cubicBezTo>
                    <a:pt x="13218" y="28447"/>
                    <a:pt x="12011" y="29654"/>
                    <a:pt x="10854" y="30899"/>
                  </a:cubicBezTo>
                  <a:cubicBezTo>
                    <a:pt x="9974" y="31867"/>
                    <a:pt x="9157" y="32873"/>
                    <a:pt x="8415" y="33942"/>
                  </a:cubicBezTo>
                  <a:cubicBezTo>
                    <a:pt x="8465" y="33138"/>
                    <a:pt x="9572" y="31704"/>
                    <a:pt x="9861" y="31453"/>
                  </a:cubicBezTo>
                  <a:cubicBezTo>
                    <a:pt x="9987" y="31327"/>
                    <a:pt x="9936" y="31113"/>
                    <a:pt x="9760" y="31063"/>
                  </a:cubicBezTo>
                  <a:cubicBezTo>
                    <a:pt x="9660" y="31029"/>
                    <a:pt x="9564" y="31014"/>
                    <a:pt x="9471" y="31014"/>
                  </a:cubicBezTo>
                  <a:cubicBezTo>
                    <a:pt x="8757" y="31014"/>
                    <a:pt x="8251" y="31916"/>
                    <a:pt x="7962" y="32484"/>
                  </a:cubicBezTo>
                  <a:lnTo>
                    <a:pt x="7862" y="32685"/>
                  </a:lnTo>
                  <a:cubicBezTo>
                    <a:pt x="8025" y="31377"/>
                    <a:pt x="9132" y="30547"/>
                    <a:pt x="10402" y="30409"/>
                  </a:cubicBezTo>
                  <a:cubicBezTo>
                    <a:pt x="10565" y="30396"/>
                    <a:pt x="10653" y="30195"/>
                    <a:pt x="10527" y="30082"/>
                  </a:cubicBezTo>
                  <a:cubicBezTo>
                    <a:pt x="10210" y="29794"/>
                    <a:pt x="9877" y="29668"/>
                    <a:pt x="9547" y="29668"/>
                  </a:cubicBezTo>
                  <a:cubicBezTo>
                    <a:pt x="7757" y="29668"/>
                    <a:pt x="6063" y="33386"/>
                    <a:pt x="7560" y="35212"/>
                  </a:cubicBezTo>
                  <a:cubicBezTo>
                    <a:pt x="6805" y="36432"/>
                    <a:pt x="6164" y="37702"/>
                    <a:pt x="5623" y="39035"/>
                  </a:cubicBezTo>
                  <a:cubicBezTo>
                    <a:pt x="5183" y="40104"/>
                    <a:pt x="4831" y="41198"/>
                    <a:pt x="4567" y="42330"/>
                  </a:cubicBezTo>
                  <a:cubicBezTo>
                    <a:pt x="3662" y="41789"/>
                    <a:pt x="5158" y="39098"/>
                    <a:pt x="5397" y="38520"/>
                  </a:cubicBezTo>
                  <a:cubicBezTo>
                    <a:pt x="5527" y="38303"/>
                    <a:pt x="5341" y="38104"/>
                    <a:pt x="5155" y="38104"/>
                  </a:cubicBezTo>
                  <a:cubicBezTo>
                    <a:pt x="5070" y="38104"/>
                    <a:pt x="4986" y="38145"/>
                    <a:pt x="4932" y="38243"/>
                  </a:cubicBezTo>
                  <a:cubicBezTo>
                    <a:pt x="4303" y="39136"/>
                    <a:pt x="3083" y="40984"/>
                    <a:pt x="3372" y="42242"/>
                  </a:cubicBezTo>
                  <a:cubicBezTo>
                    <a:pt x="2479" y="40934"/>
                    <a:pt x="3008" y="38733"/>
                    <a:pt x="4454" y="38042"/>
                  </a:cubicBezTo>
                  <a:cubicBezTo>
                    <a:pt x="4760" y="37905"/>
                    <a:pt x="4595" y="37420"/>
                    <a:pt x="4301" y="37420"/>
                  </a:cubicBezTo>
                  <a:cubicBezTo>
                    <a:pt x="4269" y="37420"/>
                    <a:pt x="4236" y="37426"/>
                    <a:pt x="4202" y="37438"/>
                  </a:cubicBezTo>
                  <a:cubicBezTo>
                    <a:pt x="1461" y="38394"/>
                    <a:pt x="1272" y="42179"/>
                    <a:pt x="3511" y="43801"/>
                  </a:cubicBezTo>
                  <a:cubicBezTo>
                    <a:pt x="3724" y="43952"/>
                    <a:pt x="3963" y="44065"/>
                    <a:pt x="4202" y="44153"/>
                  </a:cubicBezTo>
                  <a:cubicBezTo>
                    <a:pt x="3951" y="45838"/>
                    <a:pt x="3875" y="47548"/>
                    <a:pt x="4001" y="49246"/>
                  </a:cubicBezTo>
                  <a:cubicBezTo>
                    <a:pt x="4165" y="51220"/>
                    <a:pt x="4567" y="53157"/>
                    <a:pt x="5208" y="55030"/>
                  </a:cubicBezTo>
                  <a:lnTo>
                    <a:pt x="5145" y="55030"/>
                  </a:lnTo>
                  <a:cubicBezTo>
                    <a:pt x="4102" y="54842"/>
                    <a:pt x="3712" y="52842"/>
                    <a:pt x="3963" y="52012"/>
                  </a:cubicBezTo>
                  <a:cubicBezTo>
                    <a:pt x="4021" y="51798"/>
                    <a:pt x="3852" y="51643"/>
                    <a:pt x="3679" y="51643"/>
                  </a:cubicBezTo>
                  <a:cubicBezTo>
                    <a:pt x="3588" y="51643"/>
                    <a:pt x="3496" y="51686"/>
                    <a:pt x="3435" y="51786"/>
                  </a:cubicBezTo>
                  <a:cubicBezTo>
                    <a:pt x="2706" y="53069"/>
                    <a:pt x="3259" y="55395"/>
                    <a:pt x="4718" y="55961"/>
                  </a:cubicBezTo>
                  <a:cubicBezTo>
                    <a:pt x="2857" y="55822"/>
                    <a:pt x="1134" y="53446"/>
                    <a:pt x="2215" y="51648"/>
                  </a:cubicBezTo>
                  <a:cubicBezTo>
                    <a:pt x="2364" y="51395"/>
                    <a:pt x="2155" y="51178"/>
                    <a:pt x="1934" y="51178"/>
                  </a:cubicBezTo>
                  <a:cubicBezTo>
                    <a:pt x="1836" y="51178"/>
                    <a:pt x="1735" y="51220"/>
                    <a:pt x="1662" y="51321"/>
                  </a:cubicBezTo>
                  <a:cubicBezTo>
                    <a:pt x="0" y="53652"/>
                    <a:pt x="2290" y="57064"/>
                    <a:pt x="4943" y="57064"/>
                  </a:cubicBezTo>
                  <a:cubicBezTo>
                    <a:pt x="5180" y="57064"/>
                    <a:pt x="5420" y="57037"/>
                    <a:pt x="5661" y="56979"/>
                  </a:cubicBezTo>
                  <a:cubicBezTo>
                    <a:pt x="5736" y="56967"/>
                    <a:pt x="5799" y="56942"/>
                    <a:pt x="5875" y="56929"/>
                  </a:cubicBezTo>
                  <a:cubicBezTo>
                    <a:pt x="6202" y="57784"/>
                    <a:pt x="6554" y="58639"/>
                    <a:pt x="6906" y="59482"/>
                  </a:cubicBezTo>
                  <a:cubicBezTo>
                    <a:pt x="7773" y="61531"/>
                    <a:pt x="8754" y="63531"/>
                    <a:pt x="9685" y="65555"/>
                  </a:cubicBezTo>
                  <a:cubicBezTo>
                    <a:pt x="9621" y="65570"/>
                    <a:pt x="9559" y="65577"/>
                    <a:pt x="9500" y="65577"/>
                  </a:cubicBezTo>
                  <a:cubicBezTo>
                    <a:pt x="8485" y="65577"/>
                    <a:pt x="8128" y="63539"/>
                    <a:pt x="8163" y="62827"/>
                  </a:cubicBezTo>
                  <a:cubicBezTo>
                    <a:pt x="8170" y="62636"/>
                    <a:pt x="8008" y="62529"/>
                    <a:pt x="7852" y="62529"/>
                  </a:cubicBezTo>
                  <a:cubicBezTo>
                    <a:pt x="7730" y="62529"/>
                    <a:pt x="7613" y="62595"/>
                    <a:pt x="7585" y="62739"/>
                  </a:cubicBezTo>
                  <a:cubicBezTo>
                    <a:pt x="7409" y="63782"/>
                    <a:pt x="7711" y="65581"/>
                    <a:pt x="8654" y="66297"/>
                  </a:cubicBezTo>
                  <a:cubicBezTo>
                    <a:pt x="7170" y="66159"/>
                    <a:pt x="6692" y="64235"/>
                    <a:pt x="6793" y="62827"/>
                  </a:cubicBezTo>
                  <a:cubicBezTo>
                    <a:pt x="6807" y="62624"/>
                    <a:pt x="6630" y="62510"/>
                    <a:pt x="6459" y="62510"/>
                  </a:cubicBezTo>
                  <a:cubicBezTo>
                    <a:pt x="6324" y="62510"/>
                    <a:pt x="6192" y="62582"/>
                    <a:pt x="6164" y="62739"/>
                  </a:cubicBezTo>
                  <a:cubicBezTo>
                    <a:pt x="5857" y="64689"/>
                    <a:pt x="6549" y="67439"/>
                    <a:pt x="8826" y="67439"/>
                  </a:cubicBezTo>
                  <a:cubicBezTo>
                    <a:pt x="8972" y="67439"/>
                    <a:pt x="9124" y="67427"/>
                    <a:pt x="9282" y="67404"/>
                  </a:cubicBezTo>
                  <a:cubicBezTo>
                    <a:pt x="9660" y="67354"/>
                    <a:pt x="10037" y="67266"/>
                    <a:pt x="10389" y="67152"/>
                  </a:cubicBezTo>
                  <a:cubicBezTo>
                    <a:pt x="10829" y="68158"/>
                    <a:pt x="11257" y="69177"/>
                    <a:pt x="11621" y="70208"/>
                  </a:cubicBezTo>
                  <a:cubicBezTo>
                    <a:pt x="12150" y="71642"/>
                    <a:pt x="12653" y="73088"/>
                    <a:pt x="13130" y="74546"/>
                  </a:cubicBezTo>
                  <a:cubicBezTo>
                    <a:pt x="12904" y="74458"/>
                    <a:pt x="12715" y="74307"/>
                    <a:pt x="12577" y="74106"/>
                  </a:cubicBezTo>
                  <a:cubicBezTo>
                    <a:pt x="12250" y="73616"/>
                    <a:pt x="12036" y="73063"/>
                    <a:pt x="11923" y="72484"/>
                  </a:cubicBezTo>
                  <a:cubicBezTo>
                    <a:pt x="11889" y="72332"/>
                    <a:pt x="11753" y="72261"/>
                    <a:pt x="11616" y="72261"/>
                  </a:cubicBezTo>
                  <a:cubicBezTo>
                    <a:pt x="11448" y="72261"/>
                    <a:pt x="11279" y="72370"/>
                    <a:pt x="11307" y="72572"/>
                  </a:cubicBezTo>
                  <a:cubicBezTo>
                    <a:pt x="11408" y="73364"/>
                    <a:pt x="11684" y="74282"/>
                    <a:pt x="12162" y="74898"/>
                  </a:cubicBezTo>
                  <a:cubicBezTo>
                    <a:pt x="11445" y="74383"/>
                    <a:pt x="10942" y="73490"/>
                    <a:pt x="11093" y="72560"/>
                  </a:cubicBezTo>
                  <a:cubicBezTo>
                    <a:pt x="11139" y="72361"/>
                    <a:pt x="10980" y="72232"/>
                    <a:pt x="10824" y="72232"/>
                  </a:cubicBezTo>
                  <a:cubicBezTo>
                    <a:pt x="10722" y="72232"/>
                    <a:pt x="10622" y="72285"/>
                    <a:pt x="10578" y="72409"/>
                  </a:cubicBezTo>
                  <a:cubicBezTo>
                    <a:pt x="9758" y="74416"/>
                    <a:pt x="11666" y="76399"/>
                    <a:pt x="13565" y="76399"/>
                  </a:cubicBezTo>
                  <a:cubicBezTo>
                    <a:pt x="13617" y="76399"/>
                    <a:pt x="13669" y="76398"/>
                    <a:pt x="13721" y="76395"/>
                  </a:cubicBezTo>
                  <a:cubicBezTo>
                    <a:pt x="14287" y="78243"/>
                    <a:pt x="14815" y="80104"/>
                    <a:pt x="15256" y="81978"/>
                  </a:cubicBezTo>
                  <a:cubicBezTo>
                    <a:pt x="15494" y="82984"/>
                    <a:pt x="15733" y="84015"/>
                    <a:pt x="15935" y="85071"/>
                  </a:cubicBezTo>
                  <a:cubicBezTo>
                    <a:pt x="15696" y="84971"/>
                    <a:pt x="15482" y="84833"/>
                    <a:pt x="15318" y="84644"/>
                  </a:cubicBezTo>
                  <a:cubicBezTo>
                    <a:pt x="14878" y="84116"/>
                    <a:pt x="14639" y="83449"/>
                    <a:pt x="14614" y="82770"/>
                  </a:cubicBezTo>
                  <a:cubicBezTo>
                    <a:pt x="14614" y="82579"/>
                    <a:pt x="14487" y="82487"/>
                    <a:pt x="14351" y="82487"/>
                  </a:cubicBezTo>
                  <a:cubicBezTo>
                    <a:pt x="14210" y="82487"/>
                    <a:pt x="14061" y="82585"/>
                    <a:pt x="14036" y="82770"/>
                  </a:cubicBezTo>
                  <a:cubicBezTo>
                    <a:pt x="13910" y="83751"/>
                    <a:pt x="14287" y="84983"/>
                    <a:pt x="15017" y="85650"/>
                  </a:cubicBezTo>
                  <a:cubicBezTo>
                    <a:pt x="13973" y="85248"/>
                    <a:pt x="13143" y="84053"/>
                    <a:pt x="13457" y="82934"/>
                  </a:cubicBezTo>
                  <a:cubicBezTo>
                    <a:pt x="13523" y="82728"/>
                    <a:pt x="13347" y="82577"/>
                    <a:pt x="13176" y="82577"/>
                  </a:cubicBezTo>
                  <a:cubicBezTo>
                    <a:pt x="13084" y="82577"/>
                    <a:pt x="12994" y="82620"/>
                    <a:pt x="12942" y="82720"/>
                  </a:cubicBezTo>
                  <a:cubicBezTo>
                    <a:pt x="12451" y="83688"/>
                    <a:pt x="12766" y="84757"/>
                    <a:pt x="13407" y="85587"/>
                  </a:cubicBezTo>
                  <a:cubicBezTo>
                    <a:pt x="14051" y="86435"/>
                    <a:pt x="14814" y="86871"/>
                    <a:pt x="15759" y="86871"/>
                  </a:cubicBezTo>
                  <a:cubicBezTo>
                    <a:pt x="15921" y="86871"/>
                    <a:pt x="16088" y="86858"/>
                    <a:pt x="16261" y="86832"/>
                  </a:cubicBezTo>
                  <a:cubicBezTo>
                    <a:pt x="16714" y="89573"/>
                    <a:pt x="16978" y="92415"/>
                    <a:pt x="16777" y="95156"/>
                  </a:cubicBezTo>
                  <a:lnTo>
                    <a:pt x="16664" y="94993"/>
                  </a:lnTo>
                  <a:cubicBezTo>
                    <a:pt x="16173" y="94201"/>
                    <a:pt x="16236" y="93056"/>
                    <a:pt x="16324" y="92164"/>
                  </a:cubicBezTo>
                  <a:cubicBezTo>
                    <a:pt x="16339" y="92006"/>
                    <a:pt x="16216" y="91925"/>
                    <a:pt x="16084" y="91925"/>
                  </a:cubicBezTo>
                  <a:cubicBezTo>
                    <a:pt x="15995" y="91925"/>
                    <a:pt x="15902" y="91962"/>
                    <a:pt x="15847" y="92038"/>
                  </a:cubicBezTo>
                  <a:cubicBezTo>
                    <a:pt x="15306" y="92843"/>
                    <a:pt x="15318" y="93924"/>
                    <a:pt x="15595" y="94855"/>
                  </a:cubicBezTo>
                  <a:cubicBezTo>
                    <a:pt x="15344" y="94440"/>
                    <a:pt x="15180" y="93987"/>
                    <a:pt x="15092" y="93509"/>
                  </a:cubicBezTo>
                  <a:cubicBezTo>
                    <a:pt x="15068" y="93411"/>
                    <a:pt x="15126" y="92362"/>
                    <a:pt x="15037" y="92362"/>
                  </a:cubicBezTo>
                  <a:cubicBezTo>
                    <a:pt x="15036" y="92362"/>
                    <a:pt x="15035" y="92362"/>
                    <a:pt x="15034" y="92363"/>
                  </a:cubicBezTo>
                  <a:lnTo>
                    <a:pt x="15034" y="92363"/>
                  </a:lnTo>
                  <a:cubicBezTo>
                    <a:pt x="15120" y="92323"/>
                    <a:pt x="15193" y="92225"/>
                    <a:pt x="15205" y="92126"/>
                  </a:cubicBezTo>
                  <a:lnTo>
                    <a:pt x="15205" y="92076"/>
                  </a:lnTo>
                  <a:cubicBezTo>
                    <a:pt x="15205" y="91843"/>
                    <a:pt x="15023" y="91726"/>
                    <a:pt x="14837" y="91726"/>
                  </a:cubicBezTo>
                  <a:cubicBezTo>
                    <a:pt x="14680" y="91726"/>
                    <a:pt x="14521" y="91809"/>
                    <a:pt x="14463" y="91975"/>
                  </a:cubicBezTo>
                  <a:cubicBezTo>
                    <a:pt x="13822" y="93761"/>
                    <a:pt x="14790" y="96213"/>
                    <a:pt x="16626" y="96779"/>
                  </a:cubicBezTo>
                  <a:cubicBezTo>
                    <a:pt x="16425" y="98137"/>
                    <a:pt x="16073" y="99470"/>
                    <a:pt x="15582" y="100765"/>
                  </a:cubicBezTo>
                  <a:cubicBezTo>
                    <a:pt x="15483" y="101006"/>
                    <a:pt x="15708" y="101192"/>
                    <a:pt x="15922" y="101192"/>
                  </a:cubicBezTo>
                  <a:cubicBezTo>
                    <a:pt x="16032" y="101192"/>
                    <a:pt x="16139" y="101144"/>
                    <a:pt x="16199" y="101029"/>
                  </a:cubicBezTo>
                  <a:cubicBezTo>
                    <a:pt x="16853" y="99721"/>
                    <a:pt x="17318" y="98325"/>
                    <a:pt x="17594" y="96879"/>
                  </a:cubicBezTo>
                  <a:cubicBezTo>
                    <a:pt x="19418" y="96728"/>
                    <a:pt x="21794" y="94679"/>
                    <a:pt x="20851" y="92730"/>
                  </a:cubicBezTo>
                  <a:cubicBezTo>
                    <a:pt x="20795" y="92635"/>
                    <a:pt x="20700" y="92588"/>
                    <a:pt x="20606" y="92588"/>
                  </a:cubicBezTo>
                  <a:cubicBezTo>
                    <a:pt x="20512" y="92588"/>
                    <a:pt x="20417" y="92635"/>
                    <a:pt x="20361" y="92730"/>
                  </a:cubicBezTo>
                  <a:cubicBezTo>
                    <a:pt x="19971" y="93358"/>
                    <a:pt x="19858" y="94100"/>
                    <a:pt x="19455" y="94741"/>
                  </a:cubicBezTo>
                  <a:cubicBezTo>
                    <a:pt x="19267" y="95056"/>
                    <a:pt x="19003" y="95320"/>
                    <a:pt x="18701" y="95521"/>
                  </a:cubicBezTo>
                  <a:cubicBezTo>
                    <a:pt x="18827" y="95257"/>
                    <a:pt x="18953" y="94980"/>
                    <a:pt x="19041" y="94704"/>
                  </a:cubicBezTo>
                  <a:cubicBezTo>
                    <a:pt x="19292" y="94025"/>
                    <a:pt x="19594" y="92968"/>
                    <a:pt x="19179" y="92302"/>
                  </a:cubicBezTo>
                  <a:cubicBezTo>
                    <a:pt x="19122" y="92214"/>
                    <a:pt x="19034" y="92170"/>
                    <a:pt x="18948" y="92170"/>
                  </a:cubicBezTo>
                  <a:cubicBezTo>
                    <a:pt x="18861" y="92170"/>
                    <a:pt x="18776" y="92214"/>
                    <a:pt x="18726" y="92302"/>
                  </a:cubicBezTo>
                  <a:cubicBezTo>
                    <a:pt x="18261" y="92968"/>
                    <a:pt x="18160" y="93824"/>
                    <a:pt x="17896" y="94603"/>
                  </a:cubicBezTo>
                  <a:cubicBezTo>
                    <a:pt x="18110" y="91912"/>
                    <a:pt x="17858" y="89095"/>
                    <a:pt x="17406" y="86379"/>
                  </a:cubicBezTo>
                  <a:cubicBezTo>
                    <a:pt x="18978" y="85323"/>
                    <a:pt x="20197" y="82645"/>
                    <a:pt x="18198" y="81576"/>
                  </a:cubicBezTo>
                  <a:cubicBezTo>
                    <a:pt x="18160" y="81556"/>
                    <a:pt x="18121" y="81547"/>
                    <a:pt x="18083" y="81547"/>
                  </a:cubicBezTo>
                  <a:cubicBezTo>
                    <a:pt x="17930" y="81547"/>
                    <a:pt x="17793" y="81694"/>
                    <a:pt x="17833" y="81865"/>
                  </a:cubicBezTo>
                  <a:cubicBezTo>
                    <a:pt x="17947" y="82557"/>
                    <a:pt x="18135" y="83173"/>
                    <a:pt x="17984" y="83877"/>
                  </a:cubicBezTo>
                  <a:cubicBezTo>
                    <a:pt x="17947" y="84015"/>
                    <a:pt x="17896" y="84166"/>
                    <a:pt x="17821" y="84304"/>
                  </a:cubicBezTo>
                  <a:cubicBezTo>
                    <a:pt x="17871" y="83361"/>
                    <a:pt x="17506" y="82330"/>
                    <a:pt x="16865" y="81978"/>
                  </a:cubicBezTo>
                  <a:cubicBezTo>
                    <a:pt x="16830" y="81956"/>
                    <a:pt x="16792" y="81945"/>
                    <a:pt x="16755" y="81945"/>
                  </a:cubicBezTo>
                  <a:cubicBezTo>
                    <a:pt x="16648" y="81945"/>
                    <a:pt x="16551" y="82032"/>
                    <a:pt x="16551" y="82154"/>
                  </a:cubicBezTo>
                  <a:lnTo>
                    <a:pt x="16551" y="82204"/>
                  </a:lnTo>
                  <a:cubicBezTo>
                    <a:pt x="16438" y="81701"/>
                    <a:pt x="16312" y="81186"/>
                    <a:pt x="16199" y="80695"/>
                  </a:cubicBezTo>
                  <a:cubicBezTo>
                    <a:pt x="15821" y="79124"/>
                    <a:pt x="15381" y="77577"/>
                    <a:pt x="14903" y="76030"/>
                  </a:cubicBezTo>
                  <a:cubicBezTo>
                    <a:pt x="14966" y="75980"/>
                    <a:pt x="15029" y="75942"/>
                    <a:pt x="15092" y="75892"/>
                  </a:cubicBezTo>
                  <a:cubicBezTo>
                    <a:pt x="16576" y="74760"/>
                    <a:pt x="17154" y="70736"/>
                    <a:pt x="15054" y="69931"/>
                  </a:cubicBezTo>
                  <a:cubicBezTo>
                    <a:pt x="15034" y="69921"/>
                    <a:pt x="15014" y="69917"/>
                    <a:pt x="14995" y="69917"/>
                  </a:cubicBezTo>
                  <a:cubicBezTo>
                    <a:pt x="14896" y="69917"/>
                    <a:pt x="14819" y="70040"/>
                    <a:pt x="14841" y="70145"/>
                  </a:cubicBezTo>
                  <a:cubicBezTo>
                    <a:pt x="15067" y="71113"/>
                    <a:pt x="15356" y="71943"/>
                    <a:pt x="15344" y="72811"/>
                  </a:cubicBezTo>
                  <a:cubicBezTo>
                    <a:pt x="15344" y="72773"/>
                    <a:pt x="15331" y="72723"/>
                    <a:pt x="15318" y="72673"/>
                  </a:cubicBezTo>
                  <a:cubicBezTo>
                    <a:pt x="15193" y="72006"/>
                    <a:pt x="14803" y="70623"/>
                    <a:pt x="13960" y="70585"/>
                  </a:cubicBezTo>
                  <a:cubicBezTo>
                    <a:pt x="13872" y="70585"/>
                    <a:pt x="13784" y="70648"/>
                    <a:pt x="13759" y="70736"/>
                  </a:cubicBezTo>
                  <a:cubicBezTo>
                    <a:pt x="13621" y="71214"/>
                    <a:pt x="13973" y="71767"/>
                    <a:pt x="14099" y="72207"/>
                  </a:cubicBezTo>
                  <a:cubicBezTo>
                    <a:pt x="14262" y="72736"/>
                    <a:pt x="14375" y="73352"/>
                    <a:pt x="14212" y="73892"/>
                  </a:cubicBezTo>
                  <a:cubicBezTo>
                    <a:pt x="13659" y="72233"/>
                    <a:pt x="13067" y="70585"/>
                    <a:pt x="12464" y="68951"/>
                  </a:cubicBezTo>
                  <a:cubicBezTo>
                    <a:pt x="12175" y="68158"/>
                    <a:pt x="11860" y="67391"/>
                    <a:pt x="11521" y="66624"/>
                  </a:cubicBezTo>
                  <a:cubicBezTo>
                    <a:pt x="12024" y="66297"/>
                    <a:pt x="12464" y="65870"/>
                    <a:pt x="12778" y="65354"/>
                  </a:cubicBezTo>
                  <a:cubicBezTo>
                    <a:pt x="13545" y="64134"/>
                    <a:pt x="13218" y="62298"/>
                    <a:pt x="11961" y="61594"/>
                  </a:cubicBezTo>
                  <a:cubicBezTo>
                    <a:pt x="11931" y="61576"/>
                    <a:pt x="11899" y="61568"/>
                    <a:pt x="11868" y="61568"/>
                  </a:cubicBezTo>
                  <a:cubicBezTo>
                    <a:pt x="11768" y="61568"/>
                    <a:pt x="11675" y="61652"/>
                    <a:pt x="11684" y="61758"/>
                  </a:cubicBezTo>
                  <a:cubicBezTo>
                    <a:pt x="11760" y="62739"/>
                    <a:pt x="12175" y="63644"/>
                    <a:pt x="11810" y="64587"/>
                  </a:cubicBezTo>
                  <a:cubicBezTo>
                    <a:pt x="11848" y="64373"/>
                    <a:pt x="11860" y="64147"/>
                    <a:pt x="11848" y="63933"/>
                  </a:cubicBezTo>
                  <a:cubicBezTo>
                    <a:pt x="11785" y="63078"/>
                    <a:pt x="11043" y="61645"/>
                    <a:pt x="10112" y="61569"/>
                  </a:cubicBezTo>
                  <a:cubicBezTo>
                    <a:pt x="10107" y="61569"/>
                    <a:pt x="10102" y="61568"/>
                    <a:pt x="10097" y="61568"/>
                  </a:cubicBezTo>
                  <a:cubicBezTo>
                    <a:pt x="9981" y="61568"/>
                    <a:pt x="9924" y="61700"/>
                    <a:pt x="9936" y="61808"/>
                  </a:cubicBezTo>
                  <a:cubicBezTo>
                    <a:pt x="10087" y="62713"/>
                    <a:pt x="10980" y="63908"/>
                    <a:pt x="10666" y="64763"/>
                  </a:cubicBezTo>
                  <a:cubicBezTo>
                    <a:pt x="9748" y="62789"/>
                    <a:pt x="8779" y="60852"/>
                    <a:pt x="7912" y="58866"/>
                  </a:cubicBezTo>
                  <a:cubicBezTo>
                    <a:pt x="7547" y="58061"/>
                    <a:pt x="7220" y="57231"/>
                    <a:pt x="6906" y="56401"/>
                  </a:cubicBezTo>
                  <a:cubicBezTo>
                    <a:pt x="7610" y="55898"/>
                    <a:pt x="8163" y="55194"/>
                    <a:pt x="8490" y="54389"/>
                  </a:cubicBezTo>
                  <a:cubicBezTo>
                    <a:pt x="8956" y="53333"/>
                    <a:pt x="9169" y="51622"/>
                    <a:pt x="8050" y="50918"/>
                  </a:cubicBezTo>
                  <a:cubicBezTo>
                    <a:pt x="8021" y="50906"/>
                    <a:pt x="7991" y="50901"/>
                    <a:pt x="7962" y="50901"/>
                  </a:cubicBezTo>
                  <a:cubicBezTo>
                    <a:pt x="7838" y="50901"/>
                    <a:pt x="7723" y="51000"/>
                    <a:pt x="7723" y="51132"/>
                  </a:cubicBezTo>
                  <a:cubicBezTo>
                    <a:pt x="7635" y="51899"/>
                    <a:pt x="7799" y="52641"/>
                    <a:pt x="7635" y="53421"/>
                  </a:cubicBezTo>
                  <a:cubicBezTo>
                    <a:pt x="7522" y="53899"/>
                    <a:pt x="7308" y="54351"/>
                    <a:pt x="7006" y="54741"/>
                  </a:cubicBezTo>
                  <a:cubicBezTo>
                    <a:pt x="7069" y="54628"/>
                    <a:pt x="7120" y="54502"/>
                    <a:pt x="7157" y="54376"/>
                  </a:cubicBezTo>
                  <a:cubicBezTo>
                    <a:pt x="7648" y="53119"/>
                    <a:pt x="7220" y="51912"/>
                    <a:pt x="6265" y="51069"/>
                  </a:cubicBezTo>
                  <a:cubicBezTo>
                    <a:pt x="6222" y="51030"/>
                    <a:pt x="6172" y="51013"/>
                    <a:pt x="6123" y="51013"/>
                  </a:cubicBezTo>
                  <a:cubicBezTo>
                    <a:pt x="5997" y="51013"/>
                    <a:pt x="5880" y="51126"/>
                    <a:pt x="5925" y="51270"/>
                  </a:cubicBezTo>
                  <a:cubicBezTo>
                    <a:pt x="6126" y="52025"/>
                    <a:pt x="6227" y="52805"/>
                    <a:pt x="6214" y="53584"/>
                  </a:cubicBezTo>
                  <a:cubicBezTo>
                    <a:pt x="6202" y="53735"/>
                    <a:pt x="6176" y="53886"/>
                    <a:pt x="6126" y="54024"/>
                  </a:cubicBezTo>
                  <a:cubicBezTo>
                    <a:pt x="5485" y="51924"/>
                    <a:pt x="5145" y="49749"/>
                    <a:pt x="5108" y="47548"/>
                  </a:cubicBezTo>
                  <a:cubicBezTo>
                    <a:pt x="5095" y="46467"/>
                    <a:pt x="5183" y="45373"/>
                    <a:pt x="5359" y="44291"/>
                  </a:cubicBezTo>
                  <a:cubicBezTo>
                    <a:pt x="7484" y="44241"/>
                    <a:pt x="9899" y="42506"/>
                    <a:pt x="9132" y="40318"/>
                  </a:cubicBezTo>
                  <a:cubicBezTo>
                    <a:pt x="9081" y="40173"/>
                    <a:pt x="8942" y="40082"/>
                    <a:pt x="8807" y="40082"/>
                  </a:cubicBezTo>
                  <a:cubicBezTo>
                    <a:pt x="8708" y="40082"/>
                    <a:pt x="8612" y="40131"/>
                    <a:pt x="8553" y="40242"/>
                  </a:cubicBezTo>
                  <a:cubicBezTo>
                    <a:pt x="8113" y="41060"/>
                    <a:pt x="7862" y="41864"/>
                    <a:pt x="7170" y="42506"/>
                  </a:cubicBezTo>
                  <a:cubicBezTo>
                    <a:pt x="6893" y="42757"/>
                    <a:pt x="6579" y="42946"/>
                    <a:pt x="6227" y="43059"/>
                  </a:cubicBezTo>
                  <a:cubicBezTo>
                    <a:pt x="6503" y="42858"/>
                    <a:pt x="6742" y="42594"/>
                    <a:pt x="6944" y="42305"/>
                  </a:cubicBezTo>
                  <a:cubicBezTo>
                    <a:pt x="7459" y="41588"/>
                    <a:pt x="8012" y="40305"/>
                    <a:pt x="7484" y="39463"/>
                  </a:cubicBezTo>
                  <a:cubicBezTo>
                    <a:pt x="7434" y="39375"/>
                    <a:pt x="7343" y="39331"/>
                    <a:pt x="7250" y="39331"/>
                  </a:cubicBezTo>
                  <a:cubicBezTo>
                    <a:pt x="7157" y="39331"/>
                    <a:pt x="7063" y="39375"/>
                    <a:pt x="7006" y="39463"/>
                  </a:cubicBezTo>
                  <a:cubicBezTo>
                    <a:pt x="6591" y="40054"/>
                    <a:pt x="6415" y="41311"/>
                    <a:pt x="5862" y="41978"/>
                  </a:cubicBezTo>
                  <a:cubicBezTo>
                    <a:pt x="6365" y="40179"/>
                    <a:pt x="7057" y="38444"/>
                    <a:pt x="7950" y="36797"/>
                  </a:cubicBezTo>
                  <a:cubicBezTo>
                    <a:pt x="8100" y="36495"/>
                    <a:pt x="8276" y="36193"/>
                    <a:pt x="8453" y="35904"/>
                  </a:cubicBezTo>
                  <a:cubicBezTo>
                    <a:pt x="8914" y="36121"/>
                    <a:pt x="9422" y="36221"/>
                    <a:pt x="9934" y="36221"/>
                  </a:cubicBezTo>
                  <a:cubicBezTo>
                    <a:pt x="10607" y="36221"/>
                    <a:pt x="11287" y="36048"/>
                    <a:pt x="11873" y="35741"/>
                  </a:cubicBezTo>
                  <a:cubicBezTo>
                    <a:pt x="13005" y="35137"/>
                    <a:pt x="14463" y="33993"/>
                    <a:pt x="14111" y="32534"/>
                  </a:cubicBezTo>
                  <a:cubicBezTo>
                    <a:pt x="14077" y="32365"/>
                    <a:pt x="13950" y="32291"/>
                    <a:pt x="13815" y="32291"/>
                  </a:cubicBezTo>
                  <a:cubicBezTo>
                    <a:pt x="13699" y="32291"/>
                    <a:pt x="13578" y="32347"/>
                    <a:pt x="13508" y="32446"/>
                  </a:cubicBezTo>
                  <a:cubicBezTo>
                    <a:pt x="12753" y="33490"/>
                    <a:pt x="11999" y="34445"/>
                    <a:pt x="10879" y="34898"/>
                  </a:cubicBezTo>
                  <a:cubicBezTo>
                    <a:pt x="11596" y="34307"/>
                    <a:pt x="12288" y="33314"/>
                    <a:pt x="12099" y="32446"/>
                  </a:cubicBezTo>
                  <a:cubicBezTo>
                    <a:pt x="12063" y="32293"/>
                    <a:pt x="11930" y="32198"/>
                    <a:pt x="11789" y="32198"/>
                  </a:cubicBezTo>
                  <a:cubicBezTo>
                    <a:pt x="11732" y="32198"/>
                    <a:pt x="11675" y="32213"/>
                    <a:pt x="11621" y="32245"/>
                  </a:cubicBezTo>
                  <a:cubicBezTo>
                    <a:pt x="10804" y="32823"/>
                    <a:pt x="10402" y="34294"/>
                    <a:pt x="9383" y="34508"/>
                  </a:cubicBezTo>
                  <a:cubicBezTo>
                    <a:pt x="11106" y="32069"/>
                    <a:pt x="13281" y="29944"/>
                    <a:pt x="15356" y="27768"/>
                  </a:cubicBezTo>
                  <a:cubicBezTo>
                    <a:pt x="15630" y="27842"/>
                    <a:pt x="15920" y="27875"/>
                    <a:pt x="16213" y="27875"/>
                  </a:cubicBezTo>
                  <a:cubicBezTo>
                    <a:pt x="16863" y="27875"/>
                    <a:pt x="17527" y="27713"/>
                    <a:pt x="18047" y="27479"/>
                  </a:cubicBezTo>
                  <a:cubicBezTo>
                    <a:pt x="19481" y="26838"/>
                    <a:pt x="21078" y="25291"/>
                    <a:pt x="21379" y="23681"/>
                  </a:cubicBezTo>
                  <a:cubicBezTo>
                    <a:pt x="21452" y="23419"/>
                    <a:pt x="21244" y="23215"/>
                    <a:pt x="21024" y="23215"/>
                  </a:cubicBezTo>
                  <a:cubicBezTo>
                    <a:pt x="20938" y="23215"/>
                    <a:pt x="20850" y="23246"/>
                    <a:pt x="20776" y="23317"/>
                  </a:cubicBezTo>
                  <a:cubicBezTo>
                    <a:pt x="20122" y="23845"/>
                    <a:pt x="19682" y="24650"/>
                    <a:pt x="19129" y="25278"/>
                  </a:cubicBezTo>
                  <a:cubicBezTo>
                    <a:pt x="18688" y="25794"/>
                    <a:pt x="18123" y="26209"/>
                    <a:pt x="17494" y="26485"/>
                  </a:cubicBezTo>
                  <a:cubicBezTo>
                    <a:pt x="18185" y="25869"/>
                    <a:pt x="19267" y="24863"/>
                    <a:pt x="19141" y="23845"/>
                  </a:cubicBezTo>
                  <a:cubicBezTo>
                    <a:pt x="19129" y="23732"/>
                    <a:pt x="19066" y="23644"/>
                    <a:pt x="18965" y="23593"/>
                  </a:cubicBezTo>
                  <a:cubicBezTo>
                    <a:pt x="19468" y="22914"/>
                    <a:pt x="19933" y="22197"/>
                    <a:pt x="20361" y="21468"/>
                  </a:cubicBezTo>
                  <a:cubicBezTo>
                    <a:pt x="20864" y="20588"/>
                    <a:pt x="21279" y="19657"/>
                    <a:pt x="21581" y="18689"/>
                  </a:cubicBezTo>
                  <a:cubicBezTo>
                    <a:pt x="21669" y="18677"/>
                    <a:pt x="21757" y="18664"/>
                    <a:pt x="21832" y="18651"/>
                  </a:cubicBezTo>
                  <a:cubicBezTo>
                    <a:pt x="23668" y="18211"/>
                    <a:pt x="25718" y="15256"/>
                    <a:pt x="24184" y="13559"/>
                  </a:cubicBezTo>
                  <a:cubicBezTo>
                    <a:pt x="24133" y="13507"/>
                    <a:pt x="24069" y="13484"/>
                    <a:pt x="24008" y="13484"/>
                  </a:cubicBezTo>
                  <a:cubicBezTo>
                    <a:pt x="23902" y="13484"/>
                    <a:pt x="23800" y="13553"/>
                    <a:pt x="23769" y="13672"/>
                  </a:cubicBezTo>
                  <a:cubicBezTo>
                    <a:pt x="23618" y="14300"/>
                    <a:pt x="23643" y="14967"/>
                    <a:pt x="23479" y="15608"/>
                  </a:cubicBezTo>
                  <a:cubicBezTo>
                    <a:pt x="23354" y="16048"/>
                    <a:pt x="23127" y="16451"/>
                    <a:pt x="22813" y="16790"/>
                  </a:cubicBezTo>
                  <a:cubicBezTo>
                    <a:pt x="22863" y="16677"/>
                    <a:pt x="22914" y="16577"/>
                    <a:pt x="22951" y="16463"/>
                  </a:cubicBezTo>
                  <a:cubicBezTo>
                    <a:pt x="23316" y="15483"/>
                    <a:pt x="23014" y="14300"/>
                    <a:pt x="22373" y="13533"/>
                  </a:cubicBezTo>
                  <a:cubicBezTo>
                    <a:pt x="22360" y="13508"/>
                    <a:pt x="22335" y="13496"/>
                    <a:pt x="22323" y="13483"/>
                  </a:cubicBezTo>
                  <a:cubicBezTo>
                    <a:pt x="22297" y="12716"/>
                    <a:pt x="22235" y="11962"/>
                    <a:pt x="22121" y="11207"/>
                  </a:cubicBezTo>
                  <a:cubicBezTo>
                    <a:pt x="22071" y="10930"/>
                    <a:pt x="22033" y="10654"/>
                    <a:pt x="21983" y="10365"/>
                  </a:cubicBezTo>
                  <a:cubicBezTo>
                    <a:pt x="22448" y="9962"/>
                    <a:pt x="22826" y="9472"/>
                    <a:pt x="23102" y="8918"/>
                  </a:cubicBezTo>
                  <a:cubicBezTo>
                    <a:pt x="23429" y="8239"/>
                    <a:pt x="23693" y="6995"/>
                    <a:pt x="22901" y="6529"/>
                  </a:cubicBezTo>
                  <a:cubicBezTo>
                    <a:pt x="22868" y="6513"/>
                    <a:pt x="22832" y="6505"/>
                    <a:pt x="22797" y="6505"/>
                  </a:cubicBezTo>
                  <a:cubicBezTo>
                    <a:pt x="22698" y="6505"/>
                    <a:pt x="22602" y="6566"/>
                    <a:pt x="22574" y="6668"/>
                  </a:cubicBezTo>
                  <a:cubicBezTo>
                    <a:pt x="22436" y="7145"/>
                    <a:pt x="22436" y="7636"/>
                    <a:pt x="22285" y="8101"/>
                  </a:cubicBezTo>
                  <a:cubicBezTo>
                    <a:pt x="22172" y="8466"/>
                    <a:pt x="21983" y="8805"/>
                    <a:pt x="21732" y="9095"/>
                  </a:cubicBezTo>
                  <a:lnTo>
                    <a:pt x="21669" y="8805"/>
                  </a:lnTo>
                  <a:cubicBezTo>
                    <a:pt x="21782" y="8503"/>
                    <a:pt x="21870" y="8189"/>
                    <a:pt x="21933" y="7862"/>
                  </a:cubicBezTo>
                  <a:cubicBezTo>
                    <a:pt x="22033" y="7246"/>
                    <a:pt x="22209" y="5687"/>
                    <a:pt x="21392" y="5460"/>
                  </a:cubicBezTo>
                  <a:cubicBezTo>
                    <a:pt x="21365" y="5453"/>
                    <a:pt x="21337" y="5449"/>
                    <a:pt x="21311" y="5449"/>
                  </a:cubicBezTo>
                  <a:cubicBezTo>
                    <a:pt x="21202" y="5449"/>
                    <a:pt x="21100" y="5508"/>
                    <a:pt x="21040" y="5599"/>
                  </a:cubicBezTo>
                  <a:cubicBezTo>
                    <a:pt x="20927" y="5825"/>
                    <a:pt x="20876" y="6064"/>
                    <a:pt x="20902" y="6315"/>
                  </a:cubicBezTo>
                  <a:cubicBezTo>
                    <a:pt x="20562" y="5448"/>
                    <a:pt x="20097" y="4643"/>
                    <a:pt x="19518" y="3914"/>
                  </a:cubicBezTo>
                  <a:cubicBezTo>
                    <a:pt x="19896" y="3511"/>
                    <a:pt x="20135" y="3008"/>
                    <a:pt x="20223" y="2468"/>
                  </a:cubicBezTo>
                  <a:cubicBezTo>
                    <a:pt x="20348" y="1713"/>
                    <a:pt x="20097" y="657"/>
                    <a:pt x="19217" y="531"/>
                  </a:cubicBezTo>
                  <a:cubicBezTo>
                    <a:pt x="19195" y="528"/>
                    <a:pt x="19174" y="526"/>
                    <a:pt x="19152" y="526"/>
                  </a:cubicBezTo>
                  <a:cubicBezTo>
                    <a:pt x="18922" y="526"/>
                    <a:pt x="18707" y="707"/>
                    <a:pt x="18776" y="971"/>
                  </a:cubicBezTo>
                  <a:cubicBezTo>
                    <a:pt x="18902" y="1386"/>
                    <a:pt x="19141" y="1726"/>
                    <a:pt x="19141" y="2166"/>
                  </a:cubicBezTo>
                  <a:lnTo>
                    <a:pt x="19141" y="2241"/>
                  </a:lnTo>
                  <a:cubicBezTo>
                    <a:pt x="18864" y="1449"/>
                    <a:pt x="18273" y="820"/>
                    <a:pt x="17783" y="166"/>
                  </a:cubicBezTo>
                  <a:cubicBezTo>
                    <a:pt x="17697" y="49"/>
                    <a:pt x="17581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unces"/>
              <a:buNone/>
              <a:defRPr b="1" sz="30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sz="35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7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unces"/>
              <a:buNone/>
              <a:defRPr b="1" i="0" sz="3000" u="none" cap="none" strike="noStrike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b="0" i="0" sz="3500" u="none" cap="none" strike="noStrike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b="0" i="0" sz="3500" u="none" cap="none" strike="noStrike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b="0" i="0" sz="3500" u="none" cap="none" strike="noStrike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b="0" i="0" sz="3500" u="none" cap="none" strike="noStrike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b="0" i="0" sz="3500" u="none" cap="none" strike="noStrike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b="0" i="0" sz="3500" u="none" cap="none" strike="noStrike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b="0" i="0" sz="3500" u="none" cap="none" strike="noStrike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aunces"/>
              <a:buNone/>
              <a:defRPr b="0" i="0" sz="3500" u="none" cap="none" strike="noStrike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defRPr>
            </a:lvl9pPr>
          </a:lstStyle>
          <a:p/>
        </p:txBody>
      </p:sp>
      <p:sp>
        <p:nvSpPr>
          <p:cNvPr id="607" name="Google Shape;607;p27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8" name="Google Shape;60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mariarodriguezn/KelpSemanticSegmentation" TargetMode="External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0"/>
          <p:cNvSpPr/>
          <p:nvPr/>
        </p:nvSpPr>
        <p:spPr>
          <a:xfrm>
            <a:off x="6175353" y="1323399"/>
            <a:ext cx="2253551" cy="2352307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2" name="Google Shape;862;p40"/>
          <p:cNvGrpSpPr/>
          <p:nvPr/>
        </p:nvGrpSpPr>
        <p:grpSpPr>
          <a:xfrm>
            <a:off x="6186624" y="1385545"/>
            <a:ext cx="2316074" cy="2419906"/>
            <a:chOff x="949225" y="3858725"/>
            <a:chExt cx="1240200" cy="1295800"/>
          </a:xfrm>
        </p:grpSpPr>
        <p:sp>
          <p:nvSpPr>
            <p:cNvPr id="863" name="Google Shape;863;p40"/>
            <p:cNvSpPr/>
            <p:nvPr/>
          </p:nvSpPr>
          <p:spPr>
            <a:xfrm>
              <a:off x="1305725" y="3858725"/>
              <a:ext cx="641650" cy="1277425"/>
            </a:xfrm>
            <a:custGeom>
              <a:rect b="b" l="l" r="r" t="t"/>
              <a:pathLst>
                <a:path extrusionOk="0" h="51097" w="25666">
                  <a:moveTo>
                    <a:pt x="6342" y="1"/>
                  </a:moveTo>
                  <a:cubicBezTo>
                    <a:pt x="6242" y="1"/>
                    <a:pt x="6139" y="37"/>
                    <a:pt x="6049" y="121"/>
                  </a:cubicBezTo>
                  <a:cubicBezTo>
                    <a:pt x="4288" y="1718"/>
                    <a:pt x="2201" y="3013"/>
                    <a:pt x="1044" y="5151"/>
                  </a:cubicBezTo>
                  <a:cubicBezTo>
                    <a:pt x="0" y="7075"/>
                    <a:pt x="327" y="9175"/>
                    <a:pt x="1245" y="11061"/>
                  </a:cubicBezTo>
                  <a:cubicBezTo>
                    <a:pt x="2314" y="13249"/>
                    <a:pt x="4125" y="15010"/>
                    <a:pt x="5533" y="16984"/>
                  </a:cubicBezTo>
                  <a:cubicBezTo>
                    <a:pt x="7243" y="19386"/>
                    <a:pt x="8953" y="21976"/>
                    <a:pt x="9569" y="24906"/>
                  </a:cubicBezTo>
                  <a:cubicBezTo>
                    <a:pt x="10777" y="30653"/>
                    <a:pt x="4992" y="34991"/>
                    <a:pt x="2540" y="39518"/>
                  </a:cubicBezTo>
                  <a:cubicBezTo>
                    <a:pt x="1383" y="41668"/>
                    <a:pt x="868" y="44146"/>
                    <a:pt x="1597" y="46510"/>
                  </a:cubicBezTo>
                  <a:cubicBezTo>
                    <a:pt x="2377" y="48962"/>
                    <a:pt x="4703" y="49829"/>
                    <a:pt x="6816" y="50785"/>
                  </a:cubicBezTo>
                  <a:cubicBezTo>
                    <a:pt x="6904" y="50861"/>
                    <a:pt x="7004" y="50936"/>
                    <a:pt x="7105" y="51011"/>
                  </a:cubicBezTo>
                  <a:cubicBezTo>
                    <a:pt x="7191" y="51070"/>
                    <a:pt x="7279" y="51096"/>
                    <a:pt x="7365" y="51096"/>
                  </a:cubicBezTo>
                  <a:cubicBezTo>
                    <a:pt x="7680" y="51096"/>
                    <a:pt x="7954" y="50744"/>
                    <a:pt x="7884" y="50408"/>
                  </a:cubicBezTo>
                  <a:cubicBezTo>
                    <a:pt x="7620" y="49301"/>
                    <a:pt x="7407" y="48207"/>
                    <a:pt x="7620" y="47076"/>
                  </a:cubicBezTo>
                  <a:cubicBezTo>
                    <a:pt x="7834" y="45931"/>
                    <a:pt x="8551" y="44837"/>
                    <a:pt x="9217" y="43907"/>
                  </a:cubicBezTo>
                  <a:cubicBezTo>
                    <a:pt x="10475" y="42146"/>
                    <a:pt x="12260" y="40750"/>
                    <a:pt x="14008" y="39531"/>
                  </a:cubicBezTo>
                  <a:cubicBezTo>
                    <a:pt x="17114" y="37380"/>
                    <a:pt x="20346" y="35607"/>
                    <a:pt x="22572" y="32464"/>
                  </a:cubicBezTo>
                  <a:cubicBezTo>
                    <a:pt x="24948" y="29106"/>
                    <a:pt x="25665" y="24743"/>
                    <a:pt x="24093" y="20933"/>
                  </a:cubicBezTo>
                  <a:cubicBezTo>
                    <a:pt x="23339" y="19084"/>
                    <a:pt x="21905" y="17650"/>
                    <a:pt x="20925" y="15940"/>
                  </a:cubicBezTo>
                  <a:cubicBezTo>
                    <a:pt x="20283" y="14846"/>
                    <a:pt x="19768" y="13425"/>
                    <a:pt x="20359" y="12193"/>
                  </a:cubicBezTo>
                  <a:cubicBezTo>
                    <a:pt x="20748" y="11363"/>
                    <a:pt x="21604" y="10747"/>
                    <a:pt x="22182" y="10043"/>
                  </a:cubicBezTo>
                  <a:cubicBezTo>
                    <a:pt x="22410" y="9754"/>
                    <a:pt x="22317" y="9133"/>
                    <a:pt x="21870" y="9133"/>
                  </a:cubicBezTo>
                  <a:cubicBezTo>
                    <a:pt x="21849" y="9133"/>
                    <a:pt x="21827" y="9135"/>
                    <a:pt x="21805" y="9137"/>
                  </a:cubicBezTo>
                  <a:cubicBezTo>
                    <a:pt x="19403" y="9452"/>
                    <a:pt x="18158" y="11552"/>
                    <a:pt x="17441" y="13677"/>
                  </a:cubicBezTo>
                  <a:cubicBezTo>
                    <a:pt x="16435" y="16670"/>
                    <a:pt x="16901" y="19801"/>
                    <a:pt x="17441" y="22844"/>
                  </a:cubicBezTo>
                  <a:cubicBezTo>
                    <a:pt x="17793" y="24806"/>
                    <a:pt x="18108" y="26730"/>
                    <a:pt x="17680" y="28704"/>
                  </a:cubicBezTo>
                  <a:cubicBezTo>
                    <a:pt x="17303" y="30477"/>
                    <a:pt x="16284" y="32011"/>
                    <a:pt x="14977" y="33231"/>
                  </a:cubicBezTo>
                  <a:cubicBezTo>
                    <a:pt x="14272" y="33872"/>
                    <a:pt x="13518" y="34450"/>
                    <a:pt x="12726" y="34966"/>
                  </a:cubicBezTo>
                  <a:cubicBezTo>
                    <a:pt x="13191" y="34262"/>
                    <a:pt x="13619" y="33545"/>
                    <a:pt x="14008" y="32803"/>
                  </a:cubicBezTo>
                  <a:cubicBezTo>
                    <a:pt x="15052" y="30791"/>
                    <a:pt x="15719" y="28603"/>
                    <a:pt x="15995" y="26352"/>
                  </a:cubicBezTo>
                  <a:cubicBezTo>
                    <a:pt x="16599" y="21297"/>
                    <a:pt x="13380" y="17236"/>
                    <a:pt x="9607" y="14280"/>
                  </a:cubicBezTo>
                  <a:cubicBezTo>
                    <a:pt x="7545" y="12671"/>
                    <a:pt x="5445" y="11036"/>
                    <a:pt x="4502" y="8496"/>
                  </a:cubicBezTo>
                  <a:cubicBezTo>
                    <a:pt x="3974" y="7037"/>
                    <a:pt x="3999" y="5491"/>
                    <a:pt x="4690" y="4095"/>
                  </a:cubicBezTo>
                  <a:cubicBezTo>
                    <a:pt x="5307" y="2900"/>
                    <a:pt x="6162" y="1869"/>
                    <a:pt x="6740" y="662"/>
                  </a:cubicBezTo>
                  <a:cubicBezTo>
                    <a:pt x="6920" y="331"/>
                    <a:pt x="6645" y="1"/>
                    <a:pt x="6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1558150" y="4154350"/>
              <a:ext cx="322575" cy="984375"/>
            </a:xfrm>
            <a:custGeom>
              <a:rect b="b" l="l" r="r" t="t"/>
              <a:pathLst>
                <a:path extrusionOk="0" h="39375" w="12903">
                  <a:moveTo>
                    <a:pt x="9471" y="0"/>
                  </a:moveTo>
                  <a:cubicBezTo>
                    <a:pt x="9359" y="0"/>
                    <a:pt x="9249" y="60"/>
                    <a:pt x="9231" y="179"/>
                  </a:cubicBezTo>
                  <a:cubicBezTo>
                    <a:pt x="9117" y="896"/>
                    <a:pt x="8828" y="1575"/>
                    <a:pt x="8728" y="2305"/>
                  </a:cubicBezTo>
                  <a:cubicBezTo>
                    <a:pt x="8614" y="3084"/>
                    <a:pt x="8728" y="3889"/>
                    <a:pt x="8841" y="4681"/>
                  </a:cubicBezTo>
                  <a:cubicBezTo>
                    <a:pt x="9130" y="6479"/>
                    <a:pt x="10010" y="8190"/>
                    <a:pt x="10815" y="9799"/>
                  </a:cubicBezTo>
                  <a:cubicBezTo>
                    <a:pt x="12726" y="13647"/>
                    <a:pt x="11104" y="18425"/>
                    <a:pt x="8539" y="21594"/>
                  </a:cubicBezTo>
                  <a:cubicBezTo>
                    <a:pt x="7395" y="23003"/>
                    <a:pt x="6049" y="24235"/>
                    <a:pt x="4905" y="25656"/>
                  </a:cubicBezTo>
                  <a:cubicBezTo>
                    <a:pt x="3761" y="27115"/>
                    <a:pt x="2717" y="28674"/>
                    <a:pt x="1811" y="30296"/>
                  </a:cubicBezTo>
                  <a:cubicBezTo>
                    <a:pt x="1044" y="31679"/>
                    <a:pt x="227" y="33352"/>
                    <a:pt x="114" y="34961"/>
                  </a:cubicBezTo>
                  <a:cubicBezTo>
                    <a:pt x="13" y="36420"/>
                    <a:pt x="1" y="38105"/>
                    <a:pt x="981" y="39274"/>
                  </a:cubicBezTo>
                  <a:cubicBezTo>
                    <a:pt x="1042" y="39345"/>
                    <a:pt x="1113" y="39375"/>
                    <a:pt x="1182" y="39375"/>
                  </a:cubicBezTo>
                  <a:cubicBezTo>
                    <a:pt x="1384" y="39375"/>
                    <a:pt x="1572" y="39122"/>
                    <a:pt x="1459" y="38897"/>
                  </a:cubicBezTo>
                  <a:cubicBezTo>
                    <a:pt x="667" y="37388"/>
                    <a:pt x="730" y="34986"/>
                    <a:pt x="1220" y="33402"/>
                  </a:cubicBezTo>
                  <a:cubicBezTo>
                    <a:pt x="1824" y="31428"/>
                    <a:pt x="2981" y="29592"/>
                    <a:pt x="4113" y="27894"/>
                  </a:cubicBezTo>
                  <a:cubicBezTo>
                    <a:pt x="6074" y="24964"/>
                    <a:pt x="9017" y="22764"/>
                    <a:pt x="10651" y="19620"/>
                  </a:cubicBezTo>
                  <a:cubicBezTo>
                    <a:pt x="12072" y="16904"/>
                    <a:pt x="12902" y="13710"/>
                    <a:pt x="11972" y="10692"/>
                  </a:cubicBezTo>
                  <a:cubicBezTo>
                    <a:pt x="11406" y="8843"/>
                    <a:pt x="10274" y="7221"/>
                    <a:pt x="9734" y="5348"/>
                  </a:cubicBezTo>
                  <a:cubicBezTo>
                    <a:pt x="9469" y="4392"/>
                    <a:pt x="9369" y="3386"/>
                    <a:pt x="9444" y="2393"/>
                  </a:cubicBezTo>
                  <a:cubicBezTo>
                    <a:pt x="9482" y="1626"/>
                    <a:pt x="9834" y="934"/>
                    <a:pt x="9721" y="179"/>
                  </a:cubicBezTo>
                  <a:cubicBezTo>
                    <a:pt x="9696" y="60"/>
                    <a:pt x="9583" y="0"/>
                    <a:pt x="9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1366375" y="3997275"/>
              <a:ext cx="310325" cy="1119375"/>
            </a:xfrm>
            <a:custGeom>
              <a:rect b="b" l="l" r="r" t="t"/>
              <a:pathLst>
                <a:path extrusionOk="0" h="44775" w="12413">
                  <a:moveTo>
                    <a:pt x="641" y="1"/>
                  </a:moveTo>
                  <a:cubicBezTo>
                    <a:pt x="488" y="1"/>
                    <a:pt x="322" y="98"/>
                    <a:pt x="303" y="288"/>
                  </a:cubicBezTo>
                  <a:cubicBezTo>
                    <a:pt x="164" y="1344"/>
                    <a:pt x="1" y="2350"/>
                    <a:pt x="177" y="3407"/>
                  </a:cubicBezTo>
                  <a:cubicBezTo>
                    <a:pt x="353" y="4476"/>
                    <a:pt x="1095" y="5306"/>
                    <a:pt x="1761" y="6098"/>
                  </a:cubicBezTo>
                  <a:cubicBezTo>
                    <a:pt x="3497" y="8160"/>
                    <a:pt x="5270" y="10185"/>
                    <a:pt x="7005" y="12259"/>
                  </a:cubicBezTo>
                  <a:cubicBezTo>
                    <a:pt x="8552" y="14120"/>
                    <a:pt x="9960" y="15919"/>
                    <a:pt x="10602" y="18308"/>
                  </a:cubicBezTo>
                  <a:cubicBezTo>
                    <a:pt x="11180" y="20458"/>
                    <a:pt x="10929" y="22772"/>
                    <a:pt x="9696" y="24646"/>
                  </a:cubicBezTo>
                  <a:cubicBezTo>
                    <a:pt x="9005" y="25689"/>
                    <a:pt x="7885" y="26406"/>
                    <a:pt x="7055" y="27324"/>
                  </a:cubicBezTo>
                  <a:cubicBezTo>
                    <a:pt x="6276" y="28192"/>
                    <a:pt x="5609" y="29160"/>
                    <a:pt x="4943" y="30116"/>
                  </a:cubicBezTo>
                  <a:cubicBezTo>
                    <a:pt x="3660" y="31964"/>
                    <a:pt x="2114" y="33838"/>
                    <a:pt x="1523" y="36038"/>
                  </a:cubicBezTo>
                  <a:cubicBezTo>
                    <a:pt x="617" y="39346"/>
                    <a:pt x="3346" y="44111"/>
                    <a:pt x="6779" y="44765"/>
                  </a:cubicBezTo>
                  <a:cubicBezTo>
                    <a:pt x="6803" y="44772"/>
                    <a:pt x="6827" y="44775"/>
                    <a:pt x="6849" y="44775"/>
                  </a:cubicBezTo>
                  <a:cubicBezTo>
                    <a:pt x="7095" y="44775"/>
                    <a:pt x="7222" y="44425"/>
                    <a:pt x="6980" y="44275"/>
                  </a:cubicBezTo>
                  <a:cubicBezTo>
                    <a:pt x="5157" y="43156"/>
                    <a:pt x="3711" y="41999"/>
                    <a:pt x="2742" y="40012"/>
                  </a:cubicBezTo>
                  <a:cubicBezTo>
                    <a:pt x="1560" y="37585"/>
                    <a:pt x="2415" y="35284"/>
                    <a:pt x="3824" y="33184"/>
                  </a:cubicBezTo>
                  <a:cubicBezTo>
                    <a:pt x="5169" y="31159"/>
                    <a:pt x="6515" y="29022"/>
                    <a:pt x="8187" y="27249"/>
                  </a:cubicBezTo>
                  <a:cubicBezTo>
                    <a:pt x="9545" y="25815"/>
                    <a:pt x="10765" y="24822"/>
                    <a:pt x="11356" y="22860"/>
                  </a:cubicBezTo>
                  <a:cubicBezTo>
                    <a:pt x="12412" y="19364"/>
                    <a:pt x="10790" y="15868"/>
                    <a:pt x="8690" y="13165"/>
                  </a:cubicBezTo>
                  <a:cubicBezTo>
                    <a:pt x="7118" y="11140"/>
                    <a:pt x="5370" y="9254"/>
                    <a:pt x="3723" y="7305"/>
                  </a:cubicBezTo>
                  <a:cubicBezTo>
                    <a:pt x="2881" y="6312"/>
                    <a:pt x="1975" y="5406"/>
                    <a:pt x="1221" y="4350"/>
                  </a:cubicBezTo>
                  <a:cubicBezTo>
                    <a:pt x="403" y="3180"/>
                    <a:pt x="755" y="1583"/>
                    <a:pt x="906" y="288"/>
                  </a:cubicBezTo>
                  <a:cubicBezTo>
                    <a:pt x="931" y="95"/>
                    <a:pt x="792" y="1"/>
                    <a:pt x="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1178075" y="4011200"/>
              <a:ext cx="475350" cy="1122225"/>
            </a:xfrm>
            <a:custGeom>
              <a:rect b="b" l="l" r="r" t="t"/>
              <a:pathLst>
                <a:path extrusionOk="0" h="44889" w="19014">
                  <a:moveTo>
                    <a:pt x="15203" y="0"/>
                  </a:moveTo>
                  <a:cubicBezTo>
                    <a:pt x="15046" y="0"/>
                    <a:pt x="14896" y="79"/>
                    <a:pt x="14814" y="272"/>
                  </a:cubicBezTo>
                  <a:cubicBezTo>
                    <a:pt x="14248" y="1605"/>
                    <a:pt x="13204" y="2472"/>
                    <a:pt x="12060" y="3315"/>
                  </a:cubicBezTo>
                  <a:cubicBezTo>
                    <a:pt x="10840" y="4220"/>
                    <a:pt x="9620" y="5101"/>
                    <a:pt x="8350" y="5931"/>
                  </a:cubicBezTo>
                  <a:cubicBezTo>
                    <a:pt x="6238" y="7301"/>
                    <a:pt x="4188" y="8521"/>
                    <a:pt x="2654" y="10571"/>
                  </a:cubicBezTo>
                  <a:cubicBezTo>
                    <a:pt x="1" y="14142"/>
                    <a:pt x="1057" y="18996"/>
                    <a:pt x="4025" y="22001"/>
                  </a:cubicBezTo>
                  <a:cubicBezTo>
                    <a:pt x="5584" y="23586"/>
                    <a:pt x="7533" y="24742"/>
                    <a:pt x="9205" y="26201"/>
                  </a:cubicBezTo>
                  <a:cubicBezTo>
                    <a:pt x="11167" y="27911"/>
                    <a:pt x="13041" y="30464"/>
                    <a:pt x="13883" y="32929"/>
                  </a:cubicBezTo>
                  <a:cubicBezTo>
                    <a:pt x="14411" y="34488"/>
                    <a:pt x="14261" y="36324"/>
                    <a:pt x="14235" y="37933"/>
                  </a:cubicBezTo>
                  <a:cubicBezTo>
                    <a:pt x="14210" y="39329"/>
                    <a:pt x="14286" y="40712"/>
                    <a:pt x="14487" y="42083"/>
                  </a:cubicBezTo>
                  <a:cubicBezTo>
                    <a:pt x="14620" y="42985"/>
                    <a:pt x="14996" y="44889"/>
                    <a:pt x="15994" y="44889"/>
                  </a:cubicBezTo>
                  <a:cubicBezTo>
                    <a:pt x="16221" y="44889"/>
                    <a:pt x="16480" y="44791"/>
                    <a:pt x="16775" y="44560"/>
                  </a:cubicBezTo>
                  <a:cubicBezTo>
                    <a:pt x="16914" y="44447"/>
                    <a:pt x="16977" y="44246"/>
                    <a:pt x="16901" y="44070"/>
                  </a:cubicBezTo>
                  <a:cubicBezTo>
                    <a:pt x="17970" y="42234"/>
                    <a:pt x="18725" y="40461"/>
                    <a:pt x="18989" y="38286"/>
                  </a:cubicBezTo>
                  <a:lnTo>
                    <a:pt x="19014" y="31483"/>
                  </a:lnTo>
                  <a:cubicBezTo>
                    <a:pt x="18725" y="29433"/>
                    <a:pt x="18171" y="27471"/>
                    <a:pt x="17153" y="25660"/>
                  </a:cubicBezTo>
                  <a:cubicBezTo>
                    <a:pt x="16046" y="23699"/>
                    <a:pt x="14286" y="22114"/>
                    <a:pt x="12513" y="20756"/>
                  </a:cubicBezTo>
                  <a:cubicBezTo>
                    <a:pt x="11004" y="19587"/>
                    <a:pt x="9281" y="18769"/>
                    <a:pt x="7734" y="17675"/>
                  </a:cubicBezTo>
                  <a:cubicBezTo>
                    <a:pt x="5144" y="15877"/>
                    <a:pt x="7131" y="12746"/>
                    <a:pt x="8677" y="10910"/>
                  </a:cubicBezTo>
                  <a:cubicBezTo>
                    <a:pt x="11293" y="7804"/>
                    <a:pt x="16084" y="5151"/>
                    <a:pt x="15795" y="536"/>
                  </a:cubicBezTo>
                  <a:cubicBezTo>
                    <a:pt x="15779" y="240"/>
                    <a:pt x="15478" y="0"/>
                    <a:pt x="15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1243150" y="4045800"/>
              <a:ext cx="386400" cy="1048725"/>
            </a:xfrm>
            <a:custGeom>
              <a:rect b="b" l="l" r="r" t="t"/>
              <a:pathLst>
                <a:path extrusionOk="0" h="41949" w="15456">
                  <a:moveTo>
                    <a:pt x="12113" y="1"/>
                  </a:moveTo>
                  <a:cubicBezTo>
                    <a:pt x="12032" y="1"/>
                    <a:pt x="11952" y="45"/>
                    <a:pt x="11922" y="145"/>
                  </a:cubicBezTo>
                  <a:cubicBezTo>
                    <a:pt x="10765" y="4270"/>
                    <a:pt x="6690" y="6282"/>
                    <a:pt x="3698" y="8923"/>
                  </a:cubicBezTo>
                  <a:cubicBezTo>
                    <a:pt x="2189" y="10256"/>
                    <a:pt x="780" y="11915"/>
                    <a:pt x="365" y="13940"/>
                  </a:cubicBezTo>
                  <a:cubicBezTo>
                    <a:pt x="1" y="15763"/>
                    <a:pt x="1422" y="17675"/>
                    <a:pt x="2516" y="18970"/>
                  </a:cubicBezTo>
                  <a:cubicBezTo>
                    <a:pt x="3987" y="20730"/>
                    <a:pt x="6137" y="21824"/>
                    <a:pt x="8174" y="22742"/>
                  </a:cubicBezTo>
                  <a:cubicBezTo>
                    <a:pt x="10664" y="23849"/>
                    <a:pt x="12777" y="24867"/>
                    <a:pt x="13758" y="27584"/>
                  </a:cubicBezTo>
                  <a:cubicBezTo>
                    <a:pt x="15455" y="32299"/>
                    <a:pt x="10878" y="37191"/>
                    <a:pt x="13431" y="41831"/>
                  </a:cubicBezTo>
                  <a:cubicBezTo>
                    <a:pt x="13478" y="41914"/>
                    <a:pt x="13547" y="41949"/>
                    <a:pt x="13615" y="41949"/>
                  </a:cubicBezTo>
                  <a:cubicBezTo>
                    <a:pt x="13764" y="41949"/>
                    <a:pt x="13910" y="41785"/>
                    <a:pt x="13833" y="41605"/>
                  </a:cubicBezTo>
                  <a:cubicBezTo>
                    <a:pt x="12601" y="38913"/>
                    <a:pt x="13594" y="36210"/>
                    <a:pt x="14336" y="33557"/>
                  </a:cubicBezTo>
                  <a:cubicBezTo>
                    <a:pt x="14927" y="31457"/>
                    <a:pt x="15153" y="29470"/>
                    <a:pt x="14499" y="27370"/>
                  </a:cubicBezTo>
                  <a:cubicBezTo>
                    <a:pt x="13091" y="22918"/>
                    <a:pt x="8212" y="22541"/>
                    <a:pt x="4855" y="20177"/>
                  </a:cubicBezTo>
                  <a:cubicBezTo>
                    <a:pt x="2931" y="18819"/>
                    <a:pt x="479" y="16329"/>
                    <a:pt x="982" y="13751"/>
                  </a:cubicBezTo>
                  <a:cubicBezTo>
                    <a:pt x="1422" y="11576"/>
                    <a:pt x="3408" y="9841"/>
                    <a:pt x="5043" y="8508"/>
                  </a:cubicBezTo>
                  <a:cubicBezTo>
                    <a:pt x="7784" y="6257"/>
                    <a:pt x="11582" y="4031"/>
                    <a:pt x="12311" y="259"/>
                  </a:cubicBezTo>
                  <a:cubicBezTo>
                    <a:pt x="12357" y="100"/>
                    <a:pt x="12234" y="1"/>
                    <a:pt x="12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1457250" y="4398650"/>
              <a:ext cx="732175" cy="754325"/>
            </a:xfrm>
            <a:custGeom>
              <a:rect b="b" l="l" r="r" t="t"/>
              <a:pathLst>
                <a:path extrusionOk="0" h="30173" w="29287">
                  <a:moveTo>
                    <a:pt x="27112" y="0"/>
                  </a:moveTo>
                  <a:cubicBezTo>
                    <a:pt x="27000" y="0"/>
                    <a:pt x="26889" y="43"/>
                    <a:pt x="26797" y="140"/>
                  </a:cubicBezTo>
                  <a:cubicBezTo>
                    <a:pt x="26281" y="656"/>
                    <a:pt x="26118" y="1310"/>
                    <a:pt x="25967" y="2001"/>
                  </a:cubicBezTo>
                  <a:cubicBezTo>
                    <a:pt x="25728" y="3146"/>
                    <a:pt x="24911" y="4265"/>
                    <a:pt x="24156" y="5120"/>
                  </a:cubicBezTo>
                  <a:cubicBezTo>
                    <a:pt x="22685" y="6818"/>
                    <a:pt x="20308" y="8050"/>
                    <a:pt x="18183" y="8679"/>
                  </a:cubicBezTo>
                  <a:cubicBezTo>
                    <a:pt x="13895" y="9974"/>
                    <a:pt x="9406" y="9458"/>
                    <a:pt x="5470" y="11923"/>
                  </a:cubicBezTo>
                  <a:cubicBezTo>
                    <a:pt x="2603" y="13721"/>
                    <a:pt x="591" y="16701"/>
                    <a:pt x="239" y="20071"/>
                  </a:cubicBezTo>
                  <a:cubicBezTo>
                    <a:pt x="0" y="22222"/>
                    <a:pt x="138" y="24385"/>
                    <a:pt x="667" y="26472"/>
                  </a:cubicBezTo>
                  <a:cubicBezTo>
                    <a:pt x="981" y="27717"/>
                    <a:pt x="1622" y="29289"/>
                    <a:pt x="2880" y="29817"/>
                  </a:cubicBezTo>
                  <a:lnTo>
                    <a:pt x="2880" y="29842"/>
                  </a:lnTo>
                  <a:cubicBezTo>
                    <a:pt x="2857" y="30043"/>
                    <a:pt x="3042" y="30173"/>
                    <a:pt x="3224" y="30173"/>
                  </a:cubicBezTo>
                  <a:cubicBezTo>
                    <a:pt x="3338" y="30173"/>
                    <a:pt x="3450" y="30122"/>
                    <a:pt x="3508" y="30005"/>
                  </a:cubicBezTo>
                  <a:cubicBezTo>
                    <a:pt x="4401" y="28182"/>
                    <a:pt x="4741" y="26145"/>
                    <a:pt x="5546" y="24284"/>
                  </a:cubicBezTo>
                  <a:cubicBezTo>
                    <a:pt x="6338" y="22511"/>
                    <a:pt x="7444" y="20914"/>
                    <a:pt x="8840" y="19556"/>
                  </a:cubicBezTo>
                  <a:cubicBezTo>
                    <a:pt x="11732" y="16701"/>
                    <a:pt x="15593" y="15670"/>
                    <a:pt x="19252" y="14174"/>
                  </a:cubicBezTo>
                  <a:cubicBezTo>
                    <a:pt x="22346" y="12916"/>
                    <a:pt x="25011" y="11055"/>
                    <a:pt x="26759" y="8163"/>
                  </a:cubicBezTo>
                  <a:cubicBezTo>
                    <a:pt x="28117" y="5912"/>
                    <a:pt x="29287" y="2592"/>
                    <a:pt x="27552" y="241"/>
                  </a:cubicBezTo>
                  <a:cubicBezTo>
                    <a:pt x="27440" y="92"/>
                    <a:pt x="27275" y="0"/>
                    <a:pt x="271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1491825" y="4516800"/>
              <a:ext cx="614450" cy="637725"/>
            </a:xfrm>
            <a:custGeom>
              <a:rect b="b" l="l" r="r" t="t"/>
              <a:pathLst>
                <a:path extrusionOk="0" h="25509" w="24578">
                  <a:moveTo>
                    <a:pt x="24275" y="1"/>
                  </a:moveTo>
                  <a:cubicBezTo>
                    <a:pt x="24191" y="1"/>
                    <a:pt x="24106" y="43"/>
                    <a:pt x="24056" y="142"/>
                  </a:cubicBezTo>
                  <a:cubicBezTo>
                    <a:pt x="23528" y="872"/>
                    <a:pt x="23251" y="1727"/>
                    <a:pt x="22698" y="2469"/>
                  </a:cubicBezTo>
                  <a:cubicBezTo>
                    <a:pt x="21943" y="3525"/>
                    <a:pt x="21025" y="4456"/>
                    <a:pt x="19969" y="5210"/>
                  </a:cubicBezTo>
                  <a:cubicBezTo>
                    <a:pt x="18171" y="6468"/>
                    <a:pt x="15857" y="5713"/>
                    <a:pt x="14222" y="7260"/>
                  </a:cubicBezTo>
                  <a:cubicBezTo>
                    <a:pt x="13807" y="7662"/>
                    <a:pt x="13443" y="8065"/>
                    <a:pt x="12952" y="8392"/>
                  </a:cubicBezTo>
                  <a:cubicBezTo>
                    <a:pt x="12730" y="8548"/>
                    <a:pt x="12520" y="8612"/>
                    <a:pt x="12317" y="8612"/>
                  </a:cubicBezTo>
                  <a:cubicBezTo>
                    <a:pt x="11935" y="8612"/>
                    <a:pt x="11579" y="8387"/>
                    <a:pt x="11217" y="8140"/>
                  </a:cubicBezTo>
                  <a:cubicBezTo>
                    <a:pt x="10736" y="7812"/>
                    <a:pt x="10265" y="7570"/>
                    <a:pt x="9687" y="7570"/>
                  </a:cubicBezTo>
                  <a:cubicBezTo>
                    <a:pt x="9600" y="7570"/>
                    <a:pt x="9511" y="7575"/>
                    <a:pt x="9419" y="7587"/>
                  </a:cubicBezTo>
                  <a:cubicBezTo>
                    <a:pt x="8124" y="7750"/>
                    <a:pt x="7646" y="8932"/>
                    <a:pt x="7344" y="10051"/>
                  </a:cubicBezTo>
                  <a:cubicBezTo>
                    <a:pt x="7143" y="10793"/>
                    <a:pt x="6979" y="12189"/>
                    <a:pt x="6011" y="12277"/>
                  </a:cubicBezTo>
                  <a:cubicBezTo>
                    <a:pt x="5987" y="12279"/>
                    <a:pt x="5962" y="12280"/>
                    <a:pt x="5937" y="12280"/>
                  </a:cubicBezTo>
                  <a:cubicBezTo>
                    <a:pt x="5482" y="12280"/>
                    <a:pt x="4906" y="11969"/>
                    <a:pt x="4477" y="11862"/>
                  </a:cubicBezTo>
                  <a:cubicBezTo>
                    <a:pt x="4296" y="11823"/>
                    <a:pt x="4110" y="11803"/>
                    <a:pt x="3923" y="11803"/>
                  </a:cubicBezTo>
                  <a:cubicBezTo>
                    <a:pt x="3695" y="11803"/>
                    <a:pt x="3466" y="11832"/>
                    <a:pt x="3245" y="11887"/>
                  </a:cubicBezTo>
                  <a:cubicBezTo>
                    <a:pt x="1497" y="12277"/>
                    <a:pt x="667" y="14126"/>
                    <a:pt x="352" y="15697"/>
                  </a:cubicBezTo>
                  <a:cubicBezTo>
                    <a:pt x="0" y="17420"/>
                    <a:pt x="51" y="19306"/>
                    <a:pt x="227" y="21042"/>
                  </a:cubicBezTo>
                  <a:cubicBezTo>
                    <a:pt x="390" y="22614"/>
                    <a:pt x="692" y="24374"/>
                    <a:pt x="1962" y="25443"/>
                  </a:cubicBezTo>
                  <a:cubicBezTo>
                    <a:pt x="2020" y="25489"/>
                    <a:pt x="2086" y="25508"/>
                    <a:pt x="2152" y="25508"/>
                  </a:cubicBezTo>
                  <a:cubicBezTo>
                    <a:pt x="2356" y="25508"/>
                    <a:pt x="2548" y="25313"/>
                    <a:pt x="2415" y="25103"/>
                  </a:cubicBezTo>
                  <a:cubicBezTo>
                    <a:pt x="1409" y="23657"/>
                    <a:pt x="1182" y="21733"/>
                    <a:pt x="1082" y="20036"/>
                  </a:cubicBezTo>
                  <a:cubicBezTo>
                    <a:pt x="969" y="18250"/>
                    <a:pt x="969" y="16364"/>
                    <a:pt x="1522" y="14641"/>
                  </a:cubicBezTo>
                  <a:cubicBezTo>
                    <a:pt x="1916" y="13472"/>
                    <a:pt x="2973" y="12473"/>
                    <a:pt x="4218" y="12473"/>
                  </a:cubicBezTo>
                  <a:cubicBezTo>
                    <a:pt x="4365" y="12473"/>
                    <a:pt x="4514" y="12487"/>
                    <a:pt x="4666" y="12516"/>
                  </a:cubicBezTo>
                  <a:cubicBezTo>
                    <a:pt x="5125" y="12603"/>
                    <a:pt x="5608" y="12815"/>
                    <a:pt x="6074" y="12815"/>
                  </a:cubicBezTo>
                  <a:cubicBezTo>
                    <a:pt x="6284" y="12815"/>
                    <a:pt x="6491" y="12772"/>
                    <a:pt x="6690" y="12654"/>
                  </a:cubicBezTo>
                  <a:cubicBezTo>
                    <a:pt x="7671" y="12088"/>
                    <a:pt x="7772" y="10429"/>
                    <a:pt x="8086" y="9486"/>
                  </a:cubicBezTo>
                  <a:cubicBezTo>
                    <a:pt x="8346" y="8695"/>
                    <a:pt x="8957" y="8125"/>
                    <a:pt x="9694" y="8125"/>
                  </a:cubicBezTo>
                  <a:cubicBezTo>
                    <a:pt x="9955" y="8125"/>
                    <a:pt x="10231" y="8196"/>
                    <a:pt x="10513" y="8354"/>
                  </a:cubicBezTo>
                  <a:cubicBezTo>
                    <a:pt x="11054" y="8643"/>
                    <a:pt x="11456" y="9071"/>
                    <a:pt x="12047" y="9259"/>
                  </a:cubicBezTo>
                  <a:cubicBezTo>
                    <a:pt x="12154" y="9290"/>
                    <a:pt x="12261" y="9304"/>
                    <a:pt x="12368" y="9304"/>
                  </a:cubicBezTo>
                  <a:cubicBezTo>
                    <a:pt x="12823" y="9304"/>
                    <a:pt x="13262" y="9051"/>
                    <a:pt x="13619" y="8806"/>
                  </a:cubicBezTo>
                  <a:cubicBezTo>
                    <a:pt x="14663" y="8115"/>
                    <a:pt x="15153" y="7197"/>
                    <a:pt x="16486" y="6958"/>
                  </a:cubicBezTo>
                  <a:cubicBezTo>
                    <a:pt x="17454" y="6782"/>
                    <a:pt x="18385" y="6769"/>
                    <a:pt x="19315" y="6417"/>
                  </a:cubicBezTo>
                  <a:cubicBezTo>
                    <a:pt x="20183" y="6103"/>
                    <a:pt x="20937" y="5499"/>
                    <a:pt x="21616" y="4883"/>
                  </a:cubicBezTo>
                  <a:cubicBezTo>
                    <a:pt x="22975" y="3651"/>
                    <a:pt x="24131" y="2129"/>
                    <a:pt x="24521" y="331"/>
                  </a:cubicBezTo>
                  <a:cubicBezTo>
                    <a:pt x="24578" y="137"/>
                    <a:pt x="24427" y="1"/>
                    <a:pt x="24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949225" y="4390475"/>
              <a:ext cx="805750" cy="736100"/>
            </a:xfrm>
            <a:custGeom>
              <a:rect b="b" l="l" r="r" t="t"/>
              <a:pathLst>
                <a:path extrusionOk="0" h="29444" w="32230">
                  <a:moveTo>
                    <a:pt x="4283" y="0"/>
                  </a:moveTo>
                  <a:cubicBezTo>
                    <a:pt x="4183" y="0"/>
                    <a:pt x="4082" y="36"/>
                    <a:pt x="3999" y="115"/>
                  </a:cubicBezTo>
                  <a:cubicBezTo>
                    <a:pt x="1585" y="2177"/>
                    <a:pt x="0" y="6227"/>
                    <a:pt x="1949" y="9031"/>
                  </a:cubicBezTo>
                  <a:cubicBezTo>
                    <a:pt x="4175" y="12212"/>
                    <a:pt x="8601" y="13721"/>
                    <a:pt x="12160" y="14790"/>
                  </a:cubicBezTo>
                  <a:cubicBezTo>
                    <a:pt x="16109" y="15985"/>
                    <a:pt x="20271" y="16500"/>
                    <a:pt x="23993" y="18386"/>
                  </a:cubicBezTo>
                  <a:cubicBezTo>
                    <a:pt x="25741" y="19292"/>
                    <a:pt x="27212" y="20574"/>
                    <a:pt x="28168" y="22322"/>
                  </a:cubicBezTo>
                  <a:cubicBezTo>
                    <a:pt x="29274" y="24347"/>
                    <a:pt x="29048" y="26812"/>
                    <a:pt x="28935" y="29025"/>
                  </a:cubicBezTo>
                  <a:cubicBezTo>
                    <a:pt x="28920" y="29290"/>
                    <a:pt x="29161" y="29443"/>
                    <a:pt x="29387" y="29443"/>
                  </a:cubicBezTo>
                  <a:cubicBezTo>
                    <a:pt x="29547" y="29443"/>
                    <a:pt x="29700" y="29367"/>
                    <a:pt x="29752" y="29201"/>
                  </a:cubicBezTo>
                  <a:lnTo>
                    <a:pt x="29853" y="29188"/>
                  </a:lnTo>
                  <a:cubicBezTo>
                    <a:pt x="30041" y="29188"/>
                    <a:pt x="30217" y="29062"/>
                    <a:pt x="30268" y="28874"/>
                  </a:cubicBezTo>
                  <a:cubicBezTo>
                    <a:pt x="30306" y="28685"/>
                    <a:pt x="30607" y="28459"/>
                    <a:pt x="30720" y="28295"/>
                  </a:cubicBezTo>
                  <a:cubicBezTo>
                    <a:pt x="31035" y="27868"/>
                    <a:pt x="31312" y="27428"/>
                    <a:pt x="31550" y="26950"/>
                  </a:cubicBezTo>
                  <a:cubicBezTo>
                    <a:pt x="31890" y="26258"/>
                    <a:pt x="31991" y="25491"/>
                    <a:pt x="32066" y="24737"/>
                  </a:cubicBezTo>
                  <a:cubicBezTo>
                    <a:pt x="32229" y="22976"/>
                    <a:pt x="31676" y="21128"/>
                    <a:pt x="30972" y="19531"/>
                  </a:cubicBezTo>
                  <a:cubicBezTo>
                    <a:pt x="29652" y="16563"/>
                    <a:pt x="26885" y="14539"/>
                    <a:pt x="23892" y="13482"/>
                  </a:cubicBezTo>
                  <a:cubicBezTo>
                    <a:pt x="22082" y="12828"/>
                    <a:pt x="20095" y="12615"/>
                    <a:pt x="18221" y="12162"/>
                  </a:cubicBezTo>
                  <a:cubicBezTo>
                    <a:pt x="16033" y="11659"/>
                    <a:pt x="13895" y="10967"/>
                    <a:pt x="11821" y="10100"/>
                  </a:cubicBezTo>
                  <a:cubicBezTo>
                    <a:pt x="9897" y="9270"/>
                    <a:pt x="8111" y="8151"/>
                    <a:pt x="6527" y="6780"/>
                  </a:cubicBezTo>
                  <a:cubicBezTo>
                    <a:pt x="5734" y="6101"/>
                    <a:pt x="5143" y="5221"/>
                    <a:pt x="4816" y="4227"/>
                  </a:cubicBezTo>
                  <a:cubicBezTo>
                    <a:pt x="4452" y="3020"/>
                    <a:pt x="4754" y="1662"/>
                    <a:pt x="4716" y="417"/>
                  </a:cubicBezTo>
                  <a:cubicBezTo>
                    <a:pt x="4707" y="167"/>
                    <a:pt x="4498" y="0"/>
                    <a:pt x="4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1009900" y="4417475"/>
              <a:ext cx="705150" cy="710500"/>
            </a:xfrm>
            <a:custGeom>
              <a:rect b="b" l="l" r="r" t="t"/>
              <a:pathLst>
                <a:path extrusionOk="0" h="28420" w="28206">
                  <a:moveTo>
                    <a:pt x="1198" y="0"/>
                  </a:moveTo>
                  <a:cubicBezTo>
                    <a:pt x="1099" y="0"/>
                    <a:pt x="1000" y="68"/>
                    <a:pt x="994" y="192"/>
                  </a:cubicBezTo>
                  <a:cubicBezTo>
                    <a:pt x="792" y="3021"/>
                    <a:pt x="0" y="7586"/>
                    <a:pt x="2867" y="9435"/>
                  </a:cubicBezTo>
                  <a:cubicBezTo>
                    <a:pt x="4213" y="10315"/>
                    <a:pt x="5797" y="10466"/>
                    <a:pt x="7344" y="10692"/>
                  </a:cubicBezTo>
                  <a:cubicBezTo>
                    <a:pt x="9670" y="11044"/>
                    <a:pt x="11921" y="11597"/>
                    <a:pt x="14185" y="12214"/>
                  </a:cubicBezTo>
                  <a:cubicBezTo>
                    <a:pt x="17831" y="13220"/>
                    <a:pt x="21239" y="14339"/>
                    <a:pt x="23993" y="17067"/>
                  </a:cubicBezTo>
                  <a:cubicBezTo>
                    <a:pt x="25276" y="18350"/>
                    <a:pt x="26483" y="19972"/>
                    <a:pt x="27023" y="21708"/>
                  </a:cubicBezTo>
                  <a:cubicBezTo>
                    <a:pt x="27702" y="23845"/>
                    <a:pt x="26797" y="25908"/>
                    <a:pt x="26961" y="28033"/>
                  </a:cubicBezTo>
                  <a:cubicBezTo>
                    <a:pt x="26979" y="28290"/>
                    <a:pt x="27187" y="28419"/>
                    <a:pt x="27383" y="28419"/>
                  </a:cubicBezTo>
                  <a:cubicBezTo>
                    <a:pt x="27580" y="28419"/>
                    <a:pt x="27765" y="28290"/>
                    <a:pt x="27740" y="28033"/>
                  </a:cubicBezTo>
                  <a:cubicBezTo>
                    <a:pt x="27614" y="26159"/>
                    <a:pt x="28205" y="24399"/>
                    <a:pt x="27941" y="22512"/>
                  </a:cubicBezTo>
                  <a:cubicBezTo>
                    <a:pt x="27715" y="20827"/>
                    <a:pt x="26722" y="19344"/>
                    <a:pt x="25716" y="18023"/>
                  </a:cubicBezTo>
                  <a:cubicBezTo>
                    <a:pt x="23779" y="15496"/>
                    <a:pt x="21113" y="13798"/>
                    <a:pt x="18146" y="12717"/>
                  </a:cubicBezTo>
                  <a:cubicBezTo>
                    <a:pt x="14273" y="11308"/>
                    <a:pt x="10098" y="10554"/>
                    <a:pt x="6049" y="9975"/>
                  </a:cubicBezTo>
                  <a:cubicBezTo>
                    <a:pt x="3685" y="9636"/>
                    <a:pt x="2050" y="8592"/>
                    <a:pt x="1559" y="6140"/>
                  </a:cubicBezTo>
                  <a:cubicBezTo>
                    <a:pt x="1170" y="4166"/>
                    <a:pt x="1912" y="2091"/>
                    <a:pt x="1396" y="142"/>
                  </a:cubicBezTo>
                  <a:cubicBezTo>
                    <a:pt x="1362" y="46"/>
                    <a:pt x="1280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40"/>
          <p:cNvSpPr txBox="1"/>
          <p:nvPr>
            <p:ph type="ctrTitle"/>
          </p:nvPr>
        </p:nvSpPr>
        <p:spPr>
          <a:xfrm>
            <a:off x="715100" y="1214750"/>
            <a:ext cx="5040300" cy="23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Mapping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</a:rPr>
              <a:t>KELP Forests</a:t>
            </a:r>
            <a:endParaRPr sz="5500">
              <a:solidFill>
                <a:schemeClr val="lt1"/>
              </a:solidFill>
            </a:endParaRPr>
          </a:p>
        </p:txBody>
      </p:sp>
      <p:sp>
        <p:nvSpPr>
          <p:cNvPr id="873" name="Google Shape;873;p40"/>
          <p:cNvSpPr txBox="1"/>
          <p:nvPr>
            <p:ph idx="1" type="subTitle"/>
          </p:nvPr>
        </p:nvSpPr>
        <p:spPr>
          <a:xfrm>
            <a:off x="841500" y="3491425"/>
            <a:ext cx="55188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Candela Sol PELLIZA | Khizer ZAKIR | María RODRÍGUEZ | Leila MARITIM</a:t>
            </a:r>
            <a:endParaRPr sz="1300"/>
          </a:p>
        </p:txBody>
      </p:sp>
      <p:sp>
        <p:nvSpPr>
          <p:cNvPr id="874" name="Google Shape;874;p40"/>
          <p:cNvSpPr/>
          <p:nvPr/>
        </p:nvSpPr>
        <p:spPr>
          <a:xfrm rot="258735">
            <a:off x="7407010" y="1527580"/>
            <a:ext cx="1883579" cy="4991474"/>
          </a:xfrm>
          <a:custGeom>
            <a:rect b="b" l="l" r="r" t="t"/>
            <a:pathLst>
              <a:path extrusionOk="0" h="106172" w="40065">
                <a:moveTo>
                  <a:pt x="8237" y="91413"/>
                </a:moveTo>
                <a:lnTo>
                  <a:pt x="8954" y="92797"/>
                </a:lnTo>
                <a:cubicBezTo>
                  <a:pt x="8690" y="92759"/>
                  <a:pt x="8438" y="92633"/>
                  <a:pt x="8250" y="92445"/>
                </a:cubicBezTo>
                <a:cubicBezTo>
                  <a:pt x="7961" y="92155"/>
                  <a:pt x="8124" y="91778"/>
                  <a:pt x="8237" y="91413"/>
                </a:cubicBezTo>
                <a:close/>
                <a:moveTo>
                  <a:pt x="26737" y="0"/>
                </a:moveTo>
                <a:cubicBezTo>
                  <a:pt x="26700" y="0"/>
                  <a:pt x="26661" y="3"/>
                  <a:pt x="26622" y="7"/>
                </a:cubicBezTo>
                <a:cubicBezTo>
                  <a:pt x="26521" y="32"/>
                  <a:pt x="26420" y="95"/>
                  <a:pt x="26420" y="221"/>
                </a:cubicBezTo>
                <a:cubicBezTo>
                  <a:pt x="26458" y="737"/>
                  <a:pt x="26798" y="1114"/>
                  <a:pt x="26684" y="1667"/>
                </a:cubicBezTo>
                <a:cubicBezTo>
                  <a:pt x="26584" y="2271"/>
                  <a:pt x="26156" y="2824"/>
                  <a:pt x="25741" y="3226"/>
                </a:cubicBezTo>
                <a:cubicBezTo>
                  <a:pt x="25653" y="3327"/>
                  <a:pt x="25565" y="3428"/>
                  <a:pt x="25477" y="3516"/>
                </a:cubicBezTo>
                <a:cubicBezTo>
                  <a:pt x="25414" y="3201"/>
                  <a:pt x="25351" y="2887"/>
                  <a:pt x="25289" y="2572"/>
                </a:cubicBezTo>
                <a:cubicBezTo>
                  <a:pt x="25163" y="1969"/>
                  <a:pt x="25301" y="1202"/>
                  <a:pt x="24999" y="661"/>
                </a:cubicBezTo>
                <a:cubicBezTo>
                  <a:pt x="24941" y="561"/>
                  <a:pt x="24837" y="505"/>
                  <a:pt x="24730" y="505"/>
                </a:cubicBezTo>
                <a:cubicBezTo>
                  <a:pt x="24677" y="505"/>
                  <a:pt x="24622" y="519"/>
                  <a:pt x="24572" y="548"/>
                </a:cubicBezTo>
                <a:cubicBezTo>
                  <a:pt x="23654" y="1202"/>
                  <a:pt x="24220" y="2849"/>
                  <a:pt x="24547" y="4006"/>
                </a:cubicBezTo>
                <a:cubicBezTo>
                  <a:pt x="24408" y="3843"/>
                  <a:pt x="24257" y="3692"/>
                  <a:pt x="24081" y="3553"/>
                </a:cubicBezTo>
                <a:cubicBezTo>
                  <a:pt x="23692" y="3277"/>
                  <a:pt x="23025" y="3000"/>
                  <a:pt x="23126" y="2359"/>
                </a:cubicBezTo>
                <a:cubicBezTo>
                  <a:pt x="23201" y="1919"/>
                  <a:pt x="23591" y="1541"/>
                  <a:pt x="23805" y="1164"/>
                </a:cubicBezTo>
                <a:cubicBezTo>
                  <a:pt x="23930" y="960"/>
                  <a:pt x="23768" y="715"/>
                  <a:pt x="23550" y="715"/>
                </a:cubicBezTo>
                <a:cubicBezTo>
                  <a:pt x="23527" y="715"/>
                  <a:pt x="23503" y="718"/>
                  <a:pt x="23478" y="724"/>
                </a:cubicBezTo>
                <a:cubicBezTo>
                  <a:pt x="22472" y="1038"/>
                  <a:pt x="21906" y="2095"/>
                  <a:pt x="22220" y="3101"/>
                </a:cubicBezTo>
                <a:cubicBezTo>
                  <a:pt x="22359" y="3578"/>
                  <a:pt x="22799" y="3868"/>
                  <a:pt x="23176" y="4132"/>
                </a:cubicBezTo>
                <a:cubicBezTo>
                  <a:pt x="23453" y="4320"/>
                  <a:pt x="23704" y="4522"/>
                  <a:pt x="23931" y="4760"/>
                </a:cubicBezTo>
                <a:lnTo>
                  <a:pt x="23868" y="4760"/>
                </a:lnTo>
                <a:cubicBezTo>
                  <a:pt x="23138" y="4723"/>
                  <a:pt x="22497" y="4660"/>
                  <a:pt x="21906" y="4169"/>
                </a:cubicBezTo>
                <a:cubicBezTo>
                  <a:pt x="21177" y="3578"/>
                  <a:pt x="21277" y="2648"/>
                  <a:pt x="21214" y="1818"/>
                </a:cubicBezTo>
                <a:cubicBezTo>
                  <a:pt x="21206" y="1704"/>
                  <a:pt x="21099" y="1602"/>
                  <a:pt x="20993" y="1602"/>
                </a:cubicBezTo>
                <a:cubicBezTo>
                  <a:pt x="20946" y="1602"/>
                  <a:pt x="20900" y="1621"/>
                  <a:pt x="20862" y="1667"/>
                </a:cubicBezTo>
                <a:cubicBezTo>
                  <a:pt x="19944" y="2786"/>
                  <a:pt x="20183" y="4333"/>
                  <a:pt x="21240" y="5226"/>
                </a:cubicBezTo>
                <a:cubicBezTo>
                  <a:pt x="21768" y="5678"/>
                  <a:pt x="22422" y="5829"/>
                  <a:pt x="23088" y="5917"/>
                </a:cubicBezTo>
                <a:cubicBezTo>
                  <a:pt x="23209" y="5932"/>
                  <a:pt x="23334" y="5936"/>
                  <a:pt x="23461" y="5936"/>
                </a:cubicBezTo>
                <a:cubicBezTo>
                  <a:pt x="23661" y="5936"/>
                  <a:pt x="23865" y="5925"/>
                  <a:pt x="24066" y="5925"/>
                </a:cubicBezTo>
                <a:cubicBezTo>
                  <a:pt x="24411" y="5925"/>
                  <a:pt x="24747" y="5957"/>
                  <a:pt x="25037" y="6131"/>
                </a:cubicBezTo>
                <a:cubicBezTo>
                  <a:pt x="25628" y="7225"/>
                  <a:pt x="26647" y="7778"/>
                  <a:pt x="27741" y="8357"/>
                </a:cubicBezTo>
                <a:cubicBezTo>
                  <a:pt x="28633" y="8810"/>
                  <a:pt x="29463" y="9363"/>
                  <a:pt x="30218" y="10004"/>
                </a:cubicBezTo>
                <a:cubicBezTo>
                  <a:pt x="30042" y="10067"/>
                  <a:pt x="29866" y="10105"/>
                  <a:pt x="29677" y="10130"/>
                </a:cubicBezTo>
                <a:cubicBezTo>
                  <a:pt x="29625" y="10135"/>
                  <a:pt x="29574" y="10138"/>
                  <a:pt x="29523" y="10138"/>
                </a:cubicBezTo>
                <a:cubicBezTo>
                  <a:pt x="28716" y="10138"/>
                  <a:pt x="28168" y="9497"/>
                  <a:pt x="27552" y="9023"/>
                </a:cubicBezTo>
                <a:cubicBezTo>
                  <a:pt x="27504" y="8985"/>
                  <a:pt x="27456" y="8969"/>
                  <a:pt x="27410" y="8969"/>
                </a:cubicBezTo>
                <a:cubicBezTo>
                  <a:pt x="27216" y="8969"/>
                  <a:pt x="27072" y="9265"/>
                  <a:pt x="27225" y="9438"/>
                </a:cubicBezTo>
                <a:cubicBezTo>
                  <a:pt x="27992" y="10306"/>
                  <a:pt x="28483" y="11010"/>
                  <a:pt x="29677" y="11010"/>
                </a:cubicBezTo>
                <a:lnTo>
                  <a:pt x="29690" y="11010"/>
                </a:lnTo>
                <a:cubicBezTo>
                  <a:pt x="29432" y="11076"/>
                  <a:pt x="29168" y="11106"/>
                  <a:pt x="28905" y="11106"/>
                </a:cubicBezTo>
                <a:cubicBezTo>
                  <a:pt x="28068" y="11106"/>
                  <a:pt x="27235" y="10800"/>
                  <a:pt x="26584" y="10369"/>
                </a:cubicBezTo>
                <a:cubicBezTo>
                  <a:pt x="26555" y="10350"/>
                  <a:pt x="26525" y="10341"/>
                  <a:pt x="26496" y="10341"/>
                </a:cubicBezTo>
                <a:cubicBezTo>
                  <a:pt x="26410" y="10341"/>
                  <a:pt x="26332" y="10416"/>
                  <a:pt x="26332" y="10520"/>
                </a:cubicBezTo>
                <a:cubicBezTo>
                  <a:pt x="26357" y="11626"/>
                  <a:pt x="27678" y="11916"/>
                  <a:pt x="28558" y="12004"/>
                </a:cubicBezTo>
                <a:cubicBezTo>
                  <a:pt x="28737" y="12025"/>
                  <a:pt x="28916" y="12035"/>
                  <a:pt x="29094" y="12035"/>
                </a:cubicBezTo>
                <a:cubicBezTo>
                  <a:pt x="29971" y="12035"/>
                  <a:pt x="30836" y="11782"/>
                  <a:pt x="31589" y="11312"/>
                </a:cubicBezTo>
                <a:cubicBezTo>
                  <a:pt x="31840" y="11589"/>
                  <a:pt x="32079" y="11878"/>
                  <a:pt x="32305" y="12167"/>
                </a:cubicBezTo>
                <a:cubicBezTo>
                  <a:pt x="33751" y="14116"/>
                  <a:pt x="34481" y="16568"/>
                  <a:pt x="34858" y="19020"/>
                </a:cubicBezTo>
                <a:cubicBezTo>
                  <a:pt x="34806" y="19025"/>
                  <a:pt x="34754" y="19028"/>
                  <a:pt x="34700" y="19028"/>
                </a:cubicBezTo>
                <a:cubicBezTo>
                  <a:pt x="34069" y="19028"/>
                  <a:pt x="33360" y="18693"/>
                  <a:pt x="33047" y="18241"/>
                </a:cubicBezTo>
                <a:cubicBezTo>
                  <a:pt x="32670" y="17713"/>
                  <a:pt x="33425" y="16681"/>
                  <a:pt x="33475" y="16103"/>
                </a:cubicBezTo>
                <a:cubicBezTo>
                  <a:pt x="33483" y="15877"/>
                  <a:pt x="33303" y="15757"/>
                  <a:pt x="33118" y="15757"/>
                </a:cubicBezTo>
                <a:cubicBezTo>
                  <a:pt x="33025" y="15757"/>
                  <a:pt x="32930" y="15788"/>
                  <a:pt x="32859" y="15851"/>
                </a:cubicBezTo>
                <a:cubicBezTo>
                  <a:pt x="32205" y="16417"/>
                  <a:pt x="31727" y="17725"/>
                  <a:pt x="32104" y="18555"/>
                </a:cubicBezTo>
                <a:cubicBezTo>
                  <a:pt x="32305" y="18957"/>
                  <a:pt x="32620" y="19284"/>
                  <a:pt x="32997" y="19498"/>
                </a:cubicBezTo>
                <a:lnTo>
                  <a:pt x="32922" y="19486"/>
                </a:lnTo>
                <a:cubicBezTo>
                  <a:pt x="31262" y="19033"/>
                  <a:pt x="31111" y="17235"/>
                  <a:pt x="31425" y="15839"/>
                </a:cubicBezTo>
                <a:cubicBezTo>
                  <a:pt x="31463" y="15672"/>
                  <a:pt x="31336" y="15569"/>
                  <a:pt x="31207" y="15569"/>
                </a:cubicBezTo>
                <a:cubicBezTo>
                  <a:pt x="31123" y="15569"/>
                  <a:pt x="31037" y="15613"/>
                  <a:pt x="30998" y="15713"/>
                </a:cubicBezTo>
                <a:cubicBezTo>
                  <a:pt x="30482" y="17360"/>
                  <a:pt x="30432" y="18693"/>
                  <a:pt x="31840" y="19875"/>
                </a:cubicBezTo>
                <a:cubicBezTo>
                  <a:pt x="32429" y="20378"/>
                  <a:pt x="33209" y="20588"/>
                  <a:pt x="33994" y="20588"/>
                </a:cubicBezTo>
                <a:cubicBezTo>
                  <a:pt x="34349" y="20588"/>
                  <a:pt x="34706" y="20545"/>
                  <a:pt x="35047" y="20466"/>
                </a:cubicBezTo>
                <a:cubicBezTo>
                  <a:pt x="35110" y="20995"/>
                  <a:pt x="35147" y="21523"/>
                  <a:pt x="35185" y="22051"/>
                </a:cubicBezTo>
                <a:cubicBezTo>
                  <a:pt x="35361" y="25006"/>
                  <a:pt x="35147" y="27986"/>
                  <a:pt x="34531" y="30891"/>
                </a:cubicBezTo>
                <a:cubicBezTo>
                  <a:pt x="34493" y="30878"/>
                  <a:pt x="34456" y="30878"/>
                  <a:pt x="34418" y="30866"/>
                </a:cubicBezTo>
                <a:cubicBezTo>
                  <a:pt x="33789" y="30677"/>
                  <a:pt x="33601" y="29621"/>
                  <a:pt x="33563" y="29080"/>
                </a:cubicBezTo>
                <a:cubicBezTo>
                  <a:pt x="33525" y="28426"/>
                  <a:pt x="33965" y="27873"/>
                  <a:pt x="33927" y="27282"/>
                </a:cubicBezTo>
                <a:cubicBezTo>
                  <a:pt x="33927" y="27119"/>
                  <a:pt x="33802" y="26980"/>
                  <a:pt x="33638" y="26980"/>
                </a:cubicBezTo>
                <a:cubicBezTo>
                  <a:pt x="33606" y="26977"/>
                  <a:pt x="33575" y="26975"/>
                  <a:pt x="33545" y="26975"/>
                </a:cubicBezTo>
                <a:cubicBezTo>
                  <a:pt x="32623" y="26975"/>
                  <a:pt x="32483" y="28598"/>
                  <a:pt x="32532" y="29244"/>
                </a:cubicBezTo>
                <a:cubicBezTo>
                  <a:pt x="32544" y="29545"/>
                  <a:pt x="32595" y="29847"/>
                  <a:pt x="32683" y="30136"/>
                </a:cubicBezTo>
                <a:cubicBezTo>
                  <a:pt x="32494" y="29910"/>
                  <a:pt x="32356" y="29633"/>
                  <a:pt x="32268" y="29357"/>
                </a:cubicBezTo>
                <a:cubicBezTo>
                  <a:pt x="31878" y="28187"/>
                  <a:pt x="32507" y="26678"/>
                  <a:pt x="32997" y="25647"/>
                </a:cubicBezTo>
                <a:cubicBezTo>
                  <a:pt x="33109" y="25388"/>
                  <a:pt x="32907" y="25159"/>
                  <a:pt x="32700" y="25159"/>
                </a:cubicBezTo>
                <a:cubicBezTo>
                  <a:pt x="32606" y="25159"/>
                  <a:pt x="32511" y="25206"/>
                  <a:pt x="32444" y="25320"/>
                </a:cubicBezTo>
                <a:cubicBezTo>
                  <a:pt x="31601" y="26729"/>
                  <a:pt x="30960" y="28288"/>
                  <a:pt x="31400" y="29948"/>
                </a:cubicBezTo>
                <a:cubicBezTo>
                  <a:pt x="31714" y="31117"/>
                  <a:pt x="33060" y="32035"/>
                  <a:pt x="34217" y="32236"/>
                </a:cubicBezTo>
                <a:cubicBezTo>
                  <a:pt x="33500" y="35141"/>
                  <a:pt x="32456" y="37971"/>
                  <a:pt x="31123" y="40662"/>
                </a:cubicBezTo>
                <a:cubicBezTo>
                  <a:pt x="30771" y="40272"/>
                  <a:pt x="30620" y="39505"/>
                  <a:pt x="30620" y="39065"/>
                </a:cubicBezTo>
                <a:cubicBezTo>
                  <a:pt x="30620" y="37870"/>
                  <a:pt x="31664" y="37468"/>
                  <a:pt x="32167" y="36550"/>
                </a:cubicBezTo>
                <a:cubicBezTo>
                  <a:pt x="32314" y="36300"/>
                  <a:pt x="32125" y="36010"/>
                  <a:pt x="31856" y="36010"/>
                </a:cubicBezTo>
                <a:cubicBezTo>
                  <a:pt x="31826" y="36010"/>
                  <a:pt x="31796" y="36014"/>
                  <a:pt x="31765" y="36021"/>
                </a:cubicBezTo>
                <a:cubicBezTo>
                  <a:pt x="31010" y="36273"/>
                  <a:pt x="30394" y="36801"/>
                  <a:pt x="30017" y="37493"/>
                </a:cubicBezTo>
                <a:cubicBezTo>
                  <a:pt x="30268" y="36675"/>
                  <a:pt x="30620" y="35896"/>
                  <a:pt x="31048" y="35166"/>
                </a:cubicBezTo>
                <a:cubicBezTo>
                  <a:pt x="31214" y="34886"/>
                  <a:pt x="30985" y="34649"/>
                  <a:pt x="30741" y="34649"/>
                </a:cubicBezTo>
                <a:cubicBezTo>
                  <a:pt x="30634" y="34649"/>
                  <a:pt x="30525" y="34695"/>
                  <a:pt x="30444" y="34802"/>
                </a:cubicBezTo>
                <a:cubicBezTo>
                  <a:pt x="29401" y="36235"/>
                  <a:pt x="28508" y="37719"/>
                  <a:pt x="28797" y="39568"/>
                </a:cubicBezTo>
                <a:cubicBezTo>
                  <a:pt x="28960" y="40561"/>
                  <a:pt x="29728" y="41278"/>
                  <a:pt x="30608" y="41693"/>
                </a:cubicBezTo>
                <a:cubicBezTo>
                  <a:pt x="30444" y="42020"/>
                  <a:pt x="30268" y="42347"/>
                  <a:pt x="30092" y="42661"/>
                </a:cubicBezTo>
                <a:cubicBezTo>
                  <a:pt x="28747" y="45063"/>
                  <a:pt x="27112" y="47301"/>
                  <a:pt x="25251" y="49338"/>
                </a:cubicBezTo>
                <a:cubicBezTo>
                  <a:pt x="25188" y="48735"/>
                  <a:pt x="25414" y="47905"/>
                  <a:pt x="25565" y="47553"/>
                </a:cubicBezTo>
                <a:cubicBezTo>
                  <a:pt x="25663" y="47308"/>
                  <a:pt x="26438" y="45851"/>
                  <a:pt x="26840" y="45851"/>
                </a:cubicBezTo>
                <a:cubicBezTo>
                  <a:pt x="26851" y="45851"/>
                  <a:pt x="26862" y="45853"/>
                  <a:pt x="26873" y="45855"/>
                </a:cubicBezTo>
                <a:cubicBezTo>
                  <a:pt x="26899" y="45862"/>
                  <a:pt x="26926" y="45865"/>
                  <a:pt x="26952" y="45865"/>
                </a:cubicBezTo>
                <a:cubicBezTo>
                  <a:pt x="27123" y="45865"/>
                  <a:pt x="27275" y="45726"/>
                  <a:pt x="27275" y="45541"/>
                </a:cubicBezTo>
                <a:cubicBezTo>
                  <a:pt x="27286" y="45198"/>
                  <a:pt x="26996" y="44924"/>
                  <a:pt x="26675" y="44924"/>
                </a:cubicBezTo>
                <a:cubicBezTo>
                  <a:pt x="26607" y="44924"/>
                  <a:pt x="26538" y="44936"/>
                  <a:pt x="26471" y="44962"/>
                </a:cubicBezTo>
                <a:cubicBezTo>
                  <a:pt x="25905" y="45201"/>
                  <a:pt x="25502" y="45679"/>
                  <a:pt x="25138" y="46157"/>
                </a:cubicBezTo>
                <a:cubicBezTo>
                  <a:pt x="24987" y="46358"/>
                  <a:pt x="24848" y="46584"/>
                  <a:pt x="24735" y="46811"/>
                </a:cubicBezTo>
                <a:cubicBezTo>
                  <a:pt x="24748" y="46660"/>
                  <a:pt x="24760" y="46509"/>
                  <a:pt x="24786" y="46371"/>
                </a:cubicBezTo>
                <a:cubicBezTo>
                  <a:pt x="24901" y="45748"/>
                  <a:pt x="25672" y="44077"/>
                  <a:pt x="26498" y="44077"/>
                </a:cubicBezTo>
                <a:cubicBezTo>
                  <a:pt x="26573" y="44077"/>
                  <a:pt x="26647" y="44091"/>
                  <a:pt x="26722" y="44120"/>
                </a:cubicBezTo>
                <a:cubicBezTo>
                  <a:pt x="26759" y="44133"/>
                  <a:pt x="26796" y="44139"/>
                  <a:pt x="26831" y="44139"/>
                </a:cubicBezTo>
                <a:cubicBezTo>
                  <a:pt x="27127" y="44139"/>
                  <a:pt x="27323" y="43704"/>
                  <a:pt x="27087" y="43491"/>
                </a:cubicBezTo>
                <a:cubicBezTo>
                  <a:pt x="26823" y="43253"/>
                  <a:pt x="26560" y="43155"/>
                  <a:pt x="26304" y="43155"/>
                </a:cubicBezTo>
                <a:cubicBezTo>
                  <a:pt x="25464" y="43155"/>
                  <a:pt x="24707" y="44223"/>
                  <a:pt x="24283" y="44937"/>
                </a:cubicBezTo>
                <a:cubicBezTo>
                  <a:pt x="23478" y="46283"/>
                  <a:pt x="23453" y="48206"/>
                  <a:pt x="24207" y="49602"/>
                </a:cubicBezTo>
                <a:cubicBezTo>
                  <a:pt x="24245" y="49816"/>
                  <a:pt x="24320" y="50017"/>
                  <a:pt x="24421" y="50218"/>
                </a:cubicBezTo>
                <a:cubicBezTo>
                  <a:pt x="24119" y="50533"/>
                  <a:pt x="23817" y="50835"/>
                  <a:pt x="23503" y="51136"/>
                </a:cubicBezTo>
                <a:cubicBezTo>
                  <a:pt x="21365" y="53199"/>
                  <a:pt x="18951" y="54921"/>
                  <a:pt x="16537" y="56644"/>
                </a:cubicBezTo>
                <a:cubicBezTo>
                  <a:pt x="16449" y="56267"/>
                  <a:pt x="16474" y="55877"/>
                  <a:pt x="16587" y="55512"/>
                </a:cubicBezTo>
                <a:cubicBezTo>
                  <a:pt x="16863" y="54569"/>
                  <a:pt x="17706" y="53915"/>
                  <a:pt x="18586" y="53614"/>
                </a:cubicBezTo>
                <a:cubicBezTo>
                  <a:pt x="18850" y="53526"/>
                  <a:pt x="18901" y="53098"/>
                  <a:pt x="18586" y="53035"/>
                </a:cubicBezTo>
                <a:cubicBezTo>
                  <a:pt x="18460" y="53011"/>
                  <a:pt x="18336" y="52999"/>
                  <a:pt x="18214" y="52999"/>
                </a:cubicBezTo>
                <a:cubicBezTo>
                  <a:pt x="16771" y="52999"/>
                  <a:pt x="15602" y="54634"/>
                  <a:pt x="15556" y="56141"/>
                </a:cubicBezTo>
                <a:cubicBezTo>
                  <a:pt x="14672" y="54051"/>
                  <a:pt x="17040" y="51701"/>
                  <a:pt x="19234" y="51701"/>
                </a:cubicBezTo>
                <a:cubicBezTo>
                  <a:pt x="19257" y="51701"/>
                  <a:pt x="19280" y="51702"/>
                  <a:pt x="19303" y="51702"/>
                </a:cubicBezTo>
                <a:cubicBezTo>
                  <a:pt x="19693" y="51702"/>
                  <a:pt x="19806" y="51036"/>
                  <a:pt x="19391" y="50973"/>
                </a:cubicBezTo>
                <a:cubicBezTo>
                  <a:pt x="19189" y="50945"/>
                  <a:pt x="18988" y="50932"/>
                  <a:pt x="18791" y="50932"/>
                </a:cubicBezTo>
                <a:cubicBezTo>
                  <a:pt x="15682" y="50932"/>
                  <a:pt x="13337" y="54265"/>
                  <a:pt x="15028" y="57197"/>
                </a:cubicBezTo>
                <a:cubicBezTo>
                  <a:pt x="15103" y="57311"/>
                  <a:pt x="15178" y="57436"/>
                  <a:pt x="15279" y="57550"/>
                </a:cubicBezTo>
                <a:cubicBezTo>
                  <a:pt x="15028" y="57726"/>
                  <a:pt x="14789" y="57902"/>
                  <a:pt x="14537" y="58078"/>
                </a:cubicBezTo>
                <a:cubicBezTo>
                  <a:pt x="13116" y="59096"/>
                  <a:pt x="11746" y="60190"/>
                  <a:pt x="10438" y="61360"/>
                </a:cubicBezTo>
                <a:cubicBezTo>
                  <a:pt x="10501" y="61108"/>
                  <a:pt x="10601" y="60882"/>
                  <a:pt x="10639" y="60744"/>
                </a:cubicBezTo>
                <a:cubicBezTo>
                  <a:pt x="10777" y="60391"/>
                  <a:pt x="10991" y="60077"/>
                  <a:pt x="11255" y="59800"/>
                </a:cubicBezTo>
                <a:cubicBezTo>
                  <a:pt x="11368" y="59700"/>
                  <a:pt x="11507" y="59637"/>
                  <a:pt x="11645" y="59587"/>
                </a:cubicBezTo>
                <a:lnTo>
                  <a:pt x="11796" y="59536"/>
                </a:lnTo>
                <a:cubicBezTo>
                  <a:pt x="11746" y="59511"/>
                  <a:pt x="11695" y="59448"/>
                  <a:pt x="11758" y="59247"/>
                </a:cubicBezTo>
                <a:lnTo>
                  <a:pt x="11758" y="59247"/>
                </a:lnTo>
                <a:cubicBezTo>
                  <a:pt x="11733" y="59360"/>
                  <a:pt x="11783" y="59473"/>
                  <a:pt x="11884" y="59511"/>
                </a:cubicBezTo>
                <a:cubicBezTo>
                  <a:pt x="11895" y="59508"/>
                  <a:pt x="11904" y="59506"/>
                  <a:pt x="11910" y="59506"/>
                </a:cubicBezTo>
                <a:cubicBezTo>
                  <a:pt x="11926" y="59506"/>
                  <a:pt x="11927" y="59515"/>
                  <a:pt x="11909" y="59524"/>
                </a:cubicBezTo>
                <a:cubicBezTo>
                  <a:pt x="11934" y="59536"/>
                  <a:pt x="11947" y="59536"/>
                  <a:pt x="11972" y="59536"/>
                </a:cubicBezTo>
                <a:cubicBezTo>
                  <a:pt x="12085" y="59536"/>
                  <a:pt x="12186" y="59499"/>
                  <a:pt x="12261" y="59411"/>
                </a:cubicBezTo>
                <a:cubicBezTo>
                  <a:pt x="12412" y="59260"/>
                  <a:pt x="12387" y="59008"/>
                  <a:pt x="12198" y="58895"/>
                </a:cubicBezTo>
                <a:cubicBezTo>
                  <a:pt x="11958" y="58724"/>
                  <a:pt x="11724" y="58648"/>
                  <a:pt x="11499" y="58648"/>
                </a:cubicBezTo>
                <a:cubicBezTo>
                  <a:pt x="10615" y="58648"/>
                  <a:pt x="9881" y="59817"/>
                  <a:pt x="9570" y="60970"/>
                </a:cubicBezTo>
                <a:cubicBezTo>
                  <a:pt x="9583" y="60517"/>
                  <a:pt x="9658" y="60077"/>
                  <a:pt x="9771" y="59650"/>
                </a:cubicBezTo>
                <a:cubicBezTo>
                  <a:pt x="10161" y="58329"/>
                  <a:pt x="11331" y="57864"/>
                  <a:pt x="12563" y="57826"/>
                </a:cubicBezTo>
                <a:cubicBezTo>
                  <a:pt x="13028" y="57801"/>
                  <a:pt x="13028" y="57109"/>
                  <a:pt x="12563" y="57084"/>
                </a:cubicBezTo>
                <a:cubicBezTo>
                  <a:pt x="12433" y="57076"/>
                  <a:pt x="12306" y="57072"/>
                  <a:pt x="12180" y="57072"/>
                </a:cubicBezTo>
                <a:cubicBezTo>
                  <a:pt x="10931" y="57072"/>
                  <a:pt x="9897" y="57485"/>
                  <a:pt x="9143" y="58593"/>
                </a:cubicBezTo>
                <a:cubicBezTo>
                  <a:pt x="8313" y="59813"/>
                  <a:pt x="8375" y="61523"/>
                  <a:pt x="8904" y="62869"/>
                </a:cubicBezTo>
                <a:cubicBezTo>
                  <a:pt x="8250" y="63573"/>
                  <a:pt x="7646" y="64327"/>
                  <a:pt x="7093" y="65120"/>
                </a:cubicBezTo>
                <a:cubicBezTo>
                  <a:pt x="5923" y="66855"/>
                  <a:pt x="5056" y="68779"/>
                  <a:pt x="4528" y="70803"/>
                </a:cubicBezTo>
                <a:cubicBezTo>
                  <a:pt x="4125" y="70263"/>
                  <a:pt x="4175" y="68980"/>
                  <a:pt x="4440" y="68402"/>
                </a:cubicBezTo>
                <a:cubicBezTo>
                  <a:pt x="4540" y="68163"/>
                  <a:pt x="4641" y="67949"/>
                  <a:pt x="4767" y="67723"/>
                </a:cubicBezTo>
                <a:cubicBezTo>
                  <a:pt x="4792" y="67660"/>
                  <a:pt x="4842" y="67597"/>
                  <a:pt x="4880" y="67546"/>
                </a:cubicBezTo>
                <a:cubicBezTo>
                  <a:pt x="4897" y="67549"/>
                  <a:pt x="4915" y="67551"/>
                  <a:pt x="4932" y="67551"/>
                </a:cubicBezTo>
                <a:cubicBezTo>
                  <a:pt x="5138" y="67551"/>
                  <a:pt x="5316" y="67353"/>
                  <a:pt x="5269" y="67144"/>
                </a:cubicBezTo>
                <a:cubicBezTo>
                  <a:pt x="5200" y="66752"/>
                  <a:pt x="5037" y="66607"/>
                  <a:pt x="4841" y="66607"/>
                </a:cubicBezTo>
                <a:cubicBezTo>
                  <a:pt x="4504" y="66607"/>
                  <a:pt x="4073" y="67041"/>
                  <a:pt x="3874" y="67383"/>
                </a:cubicBezTo>
                <a:cubicBezTo>
                  <a:pt x="3346" y="68288"/>
                  <a:pt x="3144" y="69357"/>
                  <a:pt x="3308" y="70388"/>
                </a:cubicBezTo>
                <a:cubicBezTo>
                  <a:pt x="3044" y="69923"/>
                  <a:pt x="2893" y="69420"/>
                  <a:pt x="2843" y="68892"/>
                </a:cubicBezTo>
                <a:cubicBezTo>
                  <a:pt x="2742" y="67572"/>
                  <a:pt x="3610" y="66327"/>
                  <a:pt x="4502" y="65484"/>
                </a:cubicBezTo>
                <a:cubicBezTo>
                  <a:pt x="4709" y="65297"/>
                  <a:pt x="4523" y="65041"/>
                  <a:pt x="4306" y="65041"/>
                </a:cubicBezTo>
                <a:cubicBezTo>
                  <a:pt x="4245" y="65041"/>
                  <a:pt x="4183" y="65061"/>
                  <a:pt x="4125" y="65107"/>
                </a:cubicBezTo>
                <a:cubicBezTo>
                  <a:pt x="1610" y="67157"/>
                  <a:pt x="1208" y="70690"/>
                  <a:pt x="4113" y="72551"/>
                </a:cubicBezTo>
                <a:cubicBezTo>
                  <a:pt x="3999" y="73155"/>
                  <a:pt x="3899" y="73758"/>
                  <a:pt x="3823" y="74362"/>
                </a:cubicBezTo>
                <a:cubicBezTo>
                  <a:pt x="3459" y="77116"/>
                  <a:pt x="3773" y="79807"/>
                  <a:pt x="4465" y="82385"/>
                </a:cubicBezTo>
                <a:cubicBezTo>
                  <a:pt x="4188" y="82234"/>
                  <a:pt x="3924" y="82058"/>
                  <a:pt x="3698" y="81844"/>
                </a:cubicBezTo>
                <a:cubicBezTo>
                  <a:pt x="3421" y="81593"/>
                  <a:pt x="2704" y="80473"/>
                  <a:pt x="3019" y="80058"/>
                </a:cubicBezTo>
                <a:cubicBezTo>
                  <a:pt x="3186" y="79839"/>
                  <a:pt x="3040" y="79541"/>
                  <a:pt x="2805" y="79541"/>
                </a:cubicBezTo>
                <a:cubicBezTo>
                  <a:pt x="2758" y="79541"/>
                  <a:pt x="2707" y="79553"/>
                  <a:pt x="2654" y="79581"/>
                </a:cubicBezTo>
                <a:cubicBezTo>
                  <a:pt x="1975" y="79958"/>
                  <a:pt x="2214" y="80838"/>
                  <a:pt x="2377" y="81467"/>
                </a:cubicBezTo>
                <a:cubicBezTo>
                  <a:pt x="2616" y="82372"/>
                  <a:pt x="3434" y="83114"/>
                  <a:pt x="4251" y="83441"/>
                </a:cubicBezTo>
                <a:cubicBezTo>
                  <a:pt x="4440" y="83517"/>
                  <a:pt x="4628" y="83567"/>
                  <a:pt x="4829" y="83605"/>
                </a:cubicBezTo>
                <a:cubicBezTo>
                  <a:pt x="4855" y="83693"/>
                  <a:pt x="4880" y="83781"/>
                  <a:pt x="4905" y="83856"/>
                </a:cubicBezTo>
                <a:cubicBezTo>
                  <a:pt x="4711" y="83889"/>
                  <a:pt x="4517" y="83905"/>
                  <a:pt x="4323" y="83905"/>
                </a:cubicBezTo>
                <a:cubicBezTo>
                  <a:pt x="3622" y="83905"/>
                  <a:pt x="2930" y="83694"/>
                  <a:pt x="2340" y="83290"/>
                </a:cubicBezTo>
                <a:cubicBezTo>
                  <a:pt x="944" y="82410"/>
                  <a:pt x="893" y="80725"/>
                  <a:pt x="1183" y="79266"/>
                </a:cubicBezTo>
                <a:cubicBezTo>
                  <a:pt x="1235" y="78995"/>
                  <a:pt x="1027" y="78823"/>
                  <a:pt x="824" y="78823"/>
                </a:cubicBezTo>
                <a:cubicBezTo>
                  <a:pt x="688" y="78823"/>
                  <a:pt x="554" y="78901"/>
                  <a:pt x="504" y="79078"/>
                </a:cubicBezTo>
                <a:cubicBezTo>
                  <a:pt x="1" y="80838"/>
                  <a:pt x="114" y="82485"/>
                  <a:pt x="1422" y="83869"/>
                </a:cubicBezTo>
                <a:cubicBezTo>
                  <a:pt x="2186" y="84672"/>
                  <a:pt x="3256" y="85051"/>
                  <a:pt x="4328" y="85051"/>
                </a:cubicBezTo>
                <a:cubicBezTo>
                  <a:pt x="4648" y="85051"/>
                  <a:pt x="4969" y="85017"/>
                  <a:pt x="5282" y="84950"/>
                </a:cubicBezTo>
                <a:cubicBezTo>
                  <a:pt x="5861" y="86497"/>
                  <a:pt x="6514" y="88006"/>
                  <a:pt x="7256" y="89477"/>
                </a:cubicBezTo>
                <a:cubicBezTo>
                  <a:pt x="7458" y="89892"/>
                  <a:pt x="7659" y="90294"/>
                  <a:pt x="7872" y="90697"/>
                </a:cubicBezTo>
                <a:cubicBezTo>
                  <a:pt x="7017" y="90810"/>
                  <a:pt x="6816" y="92093"/>
                  <a:pt x="7156" y="92772"/>
                </a:cubicBezTo>
                <a:cubicBezTo>
                  <a:pt x="7281" y="92998"/>
                  <a:pt x="7445" y="93199"/>
                  <a:pt x="7634" y="93363"/>
                </a:cubicBezTo>
                <a:cubicBezTo>
                  <a:pt x="7389" y="93390"/>
                  <a:pt x="7143" y="93404"/>
                  <a:pt x="6897" y="93404"/>
                </a:cubicBezTo>
                <a:cubicBezTo>
                  <a:pt x="6471" y="93404"/>
                  <a:pt x="6044" y="93362"/>
                  <a:pt x="5622" y="93275"/>
                </a:cubicBezTo>
                <a:cubicBezTo>
                  <a:pt x="4716" y="93086"/>
                  <a:pt x="3823" y="92457"/>
                  <a:pt x="4025" y="91313"/>
                </a:cubicBezTo>
                <a:cubicBezTo>
                  <a:pt x="4178" y="90455"/>
                  <a:pt x="4713" y="89870"/>
                  <a:pt x="5455" y="89870"/>
                </a:cubicBezTo>
                <a:cubicBezTo>
                  <a:pt x="5626" y="89870"/>
                  <a:pt x="5808" y="89901"/>
                  <a:pt x="5999" y="89967"/>
                </a:cubicBezTo>
                <a:cubicBezTo>
                  <a:pt x="6039" y="89982"/>
                  <a:pt x="6076" y="89989"/>
                  <a:pt x="6109" y="89989"/>
                </a:cubicBezTo>
                <a:cubicBezTo>
                  <a:pt x="6397" y="89989"/>
                  <a:pt x="6465" y="89511"/>
                  <a:pt x="6150" y="89376"/>
                </a:cubicBezTo>
                <a:cubicBezTo>
                  <a:pt x="5868" y="89258"/>
                  <a:pt x="5595" y="89204"/>
                  <a:pt x="5336" y="89204"/>
                </a:cubicBezTo>
                <a:cubicBezTo>
                  <a:pt x="3856" y="89204"/>
                  <a:pt x="2828" y="90956"/>
                  <a:pt x="3320" y="92507"/>
                </a:cubicBezTo>
                <a:cubicBezTo>
                  <a:pt x="3781" y="93974"/>
                  <a:pt x="5505" y="94359"/>
                  <a:pt x="6989" y="94359"/>
                </a:cubicBezTo>
                <a:cubicBezTo>
                  <a:pt x="7452" y="94359"/>
                  <a:pt x="7892" y="94322"/>
                  <a:pt x="8262" y="94268"/>
                </a:cubicBezTo>
                <a:cubicBezTo>
                  <a:pt x="8690" y="94193"/>
                  <a:pt x="9117" y="94079"/>
                  <a:pt x="9532" y="93916"/>
                </a:cubicBezTo>
                <a:cubicBezTo>
                  <a:pt x="10086" y="94997"/>
                  <a:pt x="10626" y="96091"/>
                  <a:pt x="11142" y="97210"/>
                </a:cubicBezTo>
                <a:cubicBezTo>
                  <a:pt x="11746" y="98556"/>
                  <a:pt x="12337" y="99914"/>
                  <a:pt x="12953" y="101247"/>
                </a:cubicBezTo>
                <a:cubicBezTo>
                  <a:pt x="13644" y="102769"/>
                  <a:pt x="14600" y="104202"/>
                  <a:pt x="15040" y="105824"/>
                </a:cubicBezTo>
                <a:cubicBezTo>
                  <a:pt x="15102" y="106061"/>
                  <a:pt x="15303" y="106171"/>
                  <a:pt x="15504" y="106171"/>
                </a:cubicBezTo>
                <a:cubicBezTo>
                  <a:pt x="15751" y="106171"/>
                  <a:pt x="15997" y="106004"/>
                  <a:pt x="15983" y="105698"/>
                </a:cubicBezTo>
                <a:cubicBezTo>
                  <a:pt x="15883" y="103976"/>
                  <a:pt x="15065" y="102504"/>
                  <a:pt x="14399" y="100970"/>
                </a:cubicBezTo>
                <a:cubicBezTo>
                  <a:pt x="13544" y="98996"/>
                  <a:pt x="12726" y="97009"/>
                  <a:pt x="11846" y="95060"/>
                </a:cubicBezTo>
                <a:cubicBezTo>
                  <a:pt x="11544" y="94406"/>
                  <a:pt x="11230" y="93765"/>
                  <a:pt x="10916" y="93124"/>
                </a:cubicBezTo>
                <a:cubicBezTo>
                  <a:pt x="11834" y="92394"/>
                  <a:pt x="12525" y="91388"/>
                  <a:pt x="12626" y="90169"/>
                </a:cubicBezTo>
                <a:cubicBezTo>
                  <a:pt x="12680" y="89491"/>
                  <a:pt x="12355" y="87264"/>
                  <a:pt x="11401" y="87264"/>
                </a:cubicBezTo>
                <a:cubicBezTo>
                  <a:pt x="11258" y="87264"/>
                  <a:pt x="11101" y="87314"/>
                  <a:pt x="10928" y="87427"/>
                </a:cubicBezTo>
                <a:cubicBezTo>
                  <a:pt x="10676" y="87608"/>
                  <a:pt x="10722" y="88110"/>
                  <a:pt x="11067" y="88110"/>
                </a:cubicBezTo>
                <a:cubicBezTo>
                  <a:pt x="11083" y="88110"/>
                  <a:pt x="11100" y="88109"/>
                  <a:pt x="11117" y="88106"/>
                </a:cubicBezTo>
                <a:cubicBezTo>
                  <a:pt x="11120" y="88106"/>
                  <a:pt x="11124" y="88106"/>
                  <a:pt x="11128" y="88106"/>
                </a:cubicBezTo>
                <a:cubicBezTo>
                  <a:pt x="11459" y="88106"/>
                  <a:pt x="11570" y="89781"/>
                  <a:pt x="11582" y="90030"/>
                </a:cubicBezTo>
                <a:cubicBezTo>
                  <a:pt x="11595" y="90508"/>
                  <a:pt x="11456" y="90973"/>
                  <a:pt x="11180" y="91351"/>
                </a:cubicBezTo>
                <a:cubicBezTo>
                  <a:pt x="10991" y="90219"/>
                  <a:pt x="9998" y="89464"/>
                  <a:pt x="9356" y="88584"/>
                </a:cubicBezTo>
                <a:cubicBezTo>
                  <a:pt x="9290" y="88472"/>
                  <a:pt x="9193" y="88425"/>
                  <a:pt x="9097" y="88425"/>
                </a:cubicBezTo>
                <a:cubicBezTo>
                  <a:pt x="8881" y="88425"/>
                  <a:pt x="8668" y="88659"/>
                  <a:pt x="8816" y="88911"/>
                </a:cubicBezTo>
                <a:cubicBezTo>
                  <a:pt x="9155" y="89628"/>
                  <a:pt x="10086" y="90697"/>
                  <a:pt x="10136" y="91602"/>
                </a:cubicBezTo>
                <a:cubicBezTo>
                  <a:pt x="8979" y="89351"/>
                  <a:pt x="7784" y="87125"/>
                  <a:pt x="6867" y="84761"/>
                </a:cubicBezTo>
                <a:cubicBezTo>
                  <a:pt x="6804" y="84636"/>
                  <a:pt x="6766" y="84497"/>
                  <a:pt x="6716" y="84372"/>
                </a:cubicBezTo>
                <a:cubicBezTo>
                  <a:pt x="7898" y="83605"/>
                  <a:pt x="8640" y="82272"/>
                  <a:pt x="9055" y="80939"/>
                </a:cubicBezTo>
                <a:cubicBezTo>
                  <a:pt x="9394" y="79895"/>
                  <a:pt x="9469" y="77493"/>
                  <a:pt x="8011" y="77242"/>
                </a:cubicBezTo>
                <a:cubicBezTo>
                  <a:pt x="8001" y="77239"/>
                  <a:pt x="7991" y="77238"/>
                  <a:pt x="7981" y="77238"/>
                </a:cubicBezTo>
                <a:cubicBezTo>
                  <a:pt x="7881" y="77238"/>
                  <a:pt x="7803" y="77352"/>
                  <a:pt x="7860" y="77455"/>
                </a:cubicBezTo>
                <a:cubicBezTo>
                  <a:pt x="8036" y="77858"/>
                  <a:pt x="8149" y="78298"/>
                  <a:pt x="8174" y="78751"/>
                </a:cubicBezTo>
                <a:cubicBezTo>
                  <a:pt x="8061" y="78524"/>
                  <a:pt x="7860" y="78348"/>
                  <a:pt x="7608" y="78260"/>
                </a:cubicBezTo>
                <a:cubicBezTo>
                  <a:pt x="7533" y="78240"/>
                  <a:pt x="7468" y="78230"/>
                  <a:pt x="7413" y="78230"/>
                </a:cubicBezTo>
                <a:cubicBezTo>
                  <a:pt x="6853" y="78230"/>
                  <a:pt x="7214" y="79183"/>
                  <a:pt x="7294" y="79480"/>
                </a:cubicBezTo>
                <a:cubicBezTo>
                  <a:pt x="7571" y="80511"/>
                  <a:pt x="7030" y="81894"/>
                  <a:pt x="6099" y="82422"/>
                </a:cubicBezTo>
                <a:cubicBezTo>
                  <a:pt x="5269" y="79392"/>
                  <a:pt x="5106" y="76223"/>
                  <a:pt x="5622" y="73130"/>
                </a:cubicBezTo>
                <a:lnTo>
                  <a:pt x="5622" y="73130"/>
                </a:lnTo>
                <a:cubicBezTo>
                  <a:pt x="5895" y="73182"/>
                  <a:pt x="6171" y="73208"/>
                  <a:pt x="6444" y="73208"/>
                </a:cubicBezTo>
                <a:cubicBezTo>
                  <a:pt x="7288" y="73208"/>
                  <a:pt x="8116" y="72960"/>
                  <a:pt x="8828" y="72476"/>
                </a:cubicBezTo>
                <a:cubicBezTo>
                  <a:pt x="9746" y="71835"/>
                  <a:pt x="11368" y="70149"/>
                  <a:pt x="10878" y="68905"/>
                </a:cubicBezTo>
                <a:cubicBezTo>
                  <a:pt x="10813" y="68751"/>
                  <a:pt x="10671" y="68644"/>
                  <a:pt x="10524" y="68644"/>
                </a:cubicBezTo>
                <a:cubicBezTo>
                  <a:pt x="10442" y="68644"/>
                  <a:pt x="10359" y="68677"/>
                  <a:pt x="10287" y="68754"/>
                </a:cubicBezTo>
                <a:cubicBezTo>
                  <a:pt x="9721" y="69357"/>
                  <a:pt x="9520" y="70225"/>
                  <a:pt x="8966" y="70879"/>
                </a:cubicBezTo>
                <a:cubicBezTo>
                  <a:pt x="8401" y="71608"/>
                  <a:pt x="7558" y="72048"/>
                  <a:pt x="6640" y="72099"/>
                </a:cubicBezTo>
                <a:cubicBezTo>
                  <a:pt x="7847" y="71420"/>
                  <a:pt x="9130" y="69735"/>
                  <a:pt x="8878" y="68301"/>
                </a:cubicBezTo>
                <a:cubicBezTo>
                  <a:pt x="8831" y="68118"/>
                  <a:pt x="8667" y="68010"/>
                  <a:pt x="8499" y="68010"/>
                </a:cubicBezTo>
                <a:cubicBezTo>
                  <a:pt x="8402" y="68010"/>
                  <a:pt x="8303" y="68046"/>
                  <a:pt x="8225" y="68125"/>
                </a:cubicBezTo>
                <a:cubicBezTo>
                  <a:pt x="7822" y="68603"/>
                  <a:pt x="7005" y="70275"/>
                  <a:pt x="6125" y="70992"/>
                </a:cubicBezTo>
                <a:cubicBezTo>
                  <a:pt x="6841" y="68502"/>
                  <a:pt x="8074" y="66188"/>
                  <a:pt x="9734" y="64189"/>
                </a:cubicBezTo>
                <a:cubicBezTo>
                  <a:pt x="10579" y="65040"/>
                  <a:pt x="11944" y="65547"/>
                  <a:pt x="13225" y="65547"/>
                </a:cubicBezTo>
                <a:cubicBezTo>
                  <a:pt x="14727" y="65547"/>
                  <a:pt x="16112" y="64851"/>
                  <a:pt x="16411" y="63196"/>
                </a:cubicBezTo>
                <a:cubicBezTo>
                  <a:pt x="16456" y="62916"/>
                  <a:pt x="16255" y="62688"/>
                  <a:pt x="16027" y="62688"/>
                </a:cubicBezTo>
                <a:cubicBezTo>
                  <a:pt x="15937" y="62688"/>
                  <a:pt x="15842" y="62724"/>
                  <a:pt x="15757" y="62806"/>
                </a:cubicBezTo>
                <a:cubicBezTo>
                  <a:pt x="15090" y="63435"/>
                  <a:pt x="14675" y="64076"/>
                  <a:pt x="13745" y="64352"/>
                </a:cubicBezTo>
                <a:cubicBezTo>
                  <a:pt x="13466" y="64442"/>
                  <a:pt x="13181" y="64484"/>
                  <a:pt x="12898" y="64484"/>
                </a:cubicBezTo>
                <a:cubicBezTo>
                  <a:pt x="12070" y="64484"/>
                  <a:pt x="11251" y="64129"/>
                  <a:pt x="10614" y="63585"/>
                </a:cubicBezTo>
                <a:lnTo>
                  <a:pt x="10614" y="63585"/>
                </a:lnTo>
                <a:cubicBezTo>
                  <a:pt x="10808" y="63618"/>
                  <a:pt x="11004" y="63634"/>
                  <a:pt x="11201" y="63634"/>
                </a:cubicBezTo>
                <a:cubicBezTo>
                  <a:pt x="11463" y="63634"/>
                  <a:pt x="11726" y="63605"/>
                  <a:pt x="11984" y="63548"/>
                </a:cubicBezTo>
                <a:cubicBezTo>
                  <a:pt x="12978" y="63347"/>
                  <a:pt x="14990" y="62177"/>
                  <a:pt x="14839" y="60957"/>
                </a:cubicBezTo>
                <a:cubicBezTo>
                  <a:pt x="14817" y="60797"/>
                  <a:pt x="14696" y="60627"/>
                  <a:pt x="14536" y="60627"/>
                </a:cubicBezTo>
                <a:cubicBezTo>
                  <a:pt x="14508" y="60627"/>
                  <a:pt x="14479" y="60632"/>
                  <a:pt x="14449" y="60643"/>
                </a:cubicBezTo>
                <a:cubicBezTo>
                  <a:pt x="13732" y="60907"/>
                  <a:pt x="13267" y="61699"/>
                  <a:pt x="12638" y="62127"/>
                </a:cubicBezTo>
                <a:cubicBezTo>
                  <a:pt x="12198" y="62429"/>
                  <a:pt x="11695" y="62605"/>
                  <a:pt x="11180" y="62642"/>
                </a:cubicBezTo>
                <a:cubicBezTo>
                  <a:pt x="12752" y="61108"/>
                  <a:pt x="14550" y="59763"/>
                  <a:pt x="16335" y="58480"/>
                </a:cubicBezTo>
                <a:cubicBezTo>
                  <a:pt x="17026" y="58888"/>
                  <a:pt x="17799" y="59101"/>
                  <a:pt x="18590" y="59101"/>
                </a:cubicBezTo>
                <a:cubicBezTo>
                  <a:pt x="18823" y="59101"/>
                  <a:pt x="19057" y="59083"/>
                  <a:pt x="19290" y="59046"/>
                </a:cubicBezTo>
                <a:cubicBezTo>
                  <a:pt x="20573" y="58845"/>
                  <a:pt x="22899" y="58103"/>
                  <a:pt x="23013" y="56506"/>
                </a:cubicBezTo>
                <a:cubicBezTo>
                  <a:pt x="23022" y="56304"/>
                  <a:pt x="22863" y="56198"/>
                  <a:pt x="22698" y="56198"/>
                </a:cubicBezTo>
                <a:cubicBezTo>
                  <a:pt x="22647" y="56198"/>
                  <a:pt x="22595" y="56208"/>
                  <a:pt x="22547" y="56229"/>
                </a:cubicBezTo>
                <a:cubicBezTo>
                  <a:pt x="21642" y="56657"/>
                  <a:pt x="20963" y="57386"/>
                  <a:pt x="19995" y="57751"/>
                </a:cubicBezTo>
                <a:cubicBezTo>
                  <a:pt x="19543" y="57929"/>
                  <a:pt x="19070" y="58028"/>
                  <a:pt x="18585" y="58028"/>
                </a:cubicBezTo>
                <a:cubicBezTo>
                  <a:pt x="18556" y="58028"/>
                  <a:pt x="18527" y="58028"/>
                  <a:pt x="18498" y="58027"/>
                </a:cubicBezTo>
                <a:cubicBezTo>
                  <a:pt x="18649" y="57977"/>
                  <a:pt x="18800" y="57914"/>
                  <a:pt x="18926" y="57851"/>
                </a:cubicBezTo>
                <a:cubicBezTo>
                  <a:pt x="19718" y="57499"/>
                  <a:pt x="21139" y="56669"/>
                  <a:pt x="21265" y="55701"/>
                </a:cubicBezTo>
                <a:cubicBezTo>
                  <a:pt x="21277" y="55487"/>
                  <a:pt x="21089" y="55299"/>
                  <a:pt x="20875" y="55299"/>
                </a:cubicBezTo>
                <a:cubicBezTo>
                  <a:pt x="20774" y="55311"/>
                  <a:pt x="20674" y="55324"/>
                  <a:pt x="20573" y="55362"/>
                </a:cubicBezTo>
                <a:lnTo>
                  <a:pt x="20573" y="55362"/>
                </a:lnTo>
                <a:cubicBezTo>
                  <a:pt x="22283" y="54041"/>
                  <a:pt x="23905" y="52620"/>
                  <a:pt x="25427" y="51086"/>
                </a:cubicBezTo>
                <a:cubicBezTo>
                  <a:pt x="25562" y="51128"/>
                  <a:pt x="25706" y="51152"/>
                  <a:pt x="25852" y="51152"/>
                </a:cubicBezTo>
                <a:cubicBezTo>
                  <a:pt x="25882" y="51152"/>
                  <a:pt x="25912" y="51151"/>
                  <a:pt x="25942" y="51149"/>
                </a:cubicBezTo>
                <a:cubicBezTo>
                  <a:pt x="26445" y="51338"/>
                  <a:pt x="26974" y="51432"/>
                  <a:pt x="27502" y="51432"/>
                </a:cubicBezTo>
                <a:cubicBezTo>
                  <a:pt x="28030" y="51432"/>
                  <a:pt x="28558" y="51338"/>
                  <a:pt x="29061" y="51149"/>
                </a:cubicBezTo>
                <a:cubicBezTo>
                  <a:pt x="30180" y="50734"/>
                  <a:pt x="32544" y="49212"/>
                  <a:pt x="32041" y="47716"/>
                </a:cubicBezTo>
                <a:cubicBezTo>
                  <a:pt x="31999" y="47561"/>
                  <a:pt x="31867" y="47477"/>
                  <a:pt x="31734" y="47477"/>
                </a:cubicBezTo>
                <a:cubicBezTo>
                  <a:pt x="31629" y="47477"/>
                  <a:pt x="31524" y="47530"/>
                  <a:pt x="31463" y="47641"/>
                </a:cubicBezTo>
                <a:cubicBezTo>
                  <a:pt x="30671" y="48923"/>
                  <a:pt x="29413" y="50130"/>
                  <a:pt x="27980" y="50369"/>
                </a:cubicBezTo>
                <a:cubicBezTo>
                  <a:pt x="29375" y="49414"/>
                  <a:pt x="30432" y="47829"/>
                  <a:pt x="29665" y="47175"/>
                </a:cubicBezTo>
                <a:cubicBezTo>
                  <a:pt x="29605" y="47123"/>
                  <a:pt x="29527" y="47093"/>
                  <a:pt x="29451" y="47093"/>
                </a:cubicBezTo>
                <a:cubicBezTo>
                  <a:pt x="29398" y="47093"/>
                  <a:pt x="29346" y="47107"/>
                  <a:pt x="29300" y="47138"/>
                </a:cubicBezTo>
                <a:cubicBezTo>
                  <a:pt x="28847" y="47389"/>
                  <a:pt x="28583" y="48219"/>
                  <a:pt x="28231" y="48621"/>
                </a:cubicBezTo>
                <a:cubicBezTo>
                  <a:pt x="27791" y="49150"/>
                  <a:pt x="27238" y="49565"/>
                  <a:pt x="26622" y="49829"/>
                </a:cubicBezTo>
                <a:cubicBezTo>
                  <a:pt x="28696" y="47477"/>
                  <a:pt x="30469" y="44862"/>
                  <a:pt x="31878" y="42057"/>
                </a:cubicBezTo>
                <a:cubicBezTo>
                  <a:pt x="31941" y="42057"/>
                  <a:pt x="31991" y="42070"/>
                  <a:pt x="32041" y="42070"/>
                </a:cubicBezTo>
                <a:cubicBezTo>
                  <a:pt x="32327" y="42100"/>
                  <a:pt x="32613" y="42117"/>
                  <a:pt x="32895" y="42117"/>
                </a:cubicBezTo>
                <a:cubicBezTo>
                  <a:pt x="34251" y="42117"/>
                  <a:pt x="35540" y="41736"/>
                  <a:pt x="36518" y="40674"/>
                </a:cubicBezTo>
                <a:cubicBezTo>
                  <a:pt x="37360" y="39756"/>
                  <a:pt x="37574" y="37908"/>
                  <a:pt x="36430" y="37166"/>
                </a:cubicBezTo>
                <a:cubicBezTo>
                  <a:pt x="36394" y="37145"/>
                  <a:pt x="36355" y="37135"/>
                  <a:pt x="36318" y="37135"/>
                </a:cubicBezTo>
                <a:cubicBezTo>
                  <a:pt x="36199" y="37135"/>
                  <a:pt x="36090" y="37230"/>
                  <a:pt x="36090" y="37354"/>
                </a:cubicBezTo>
                <a:cubicBezTo>
                  <a:pt x="35990" y="38461"/>
                  <a:pt x="36380" y="39266"/>
                  <a:pt x="35524" y="40184"/>
                </a:cubicBezTo>
                <a:cubicBezTo>
                  <a:pt x="34946" y="40812"/>
                  <a:pt x="34066" y="41039"/>
                  <a:pt x="33198" y="41064"/>
                </a:cubicBezTo>
                <a:cubicBezTo>
                  <a:pt x="33286" y="40976"/>
                  <a:pt x="33362" y="40863"/>
                  <a:pt x="33437" y="40750"/>
                </a:cubicBezTo>
                <a:cubicBezTo>
                  <a:pt x="34104" y="39781"/>
                  <a:pt x="34229" y="38574"/>
                  <a:pt x="34795" y="37568"/>
                </a:cubicBezTo>
                <a:cubicBezTo>
                  <a:pt x="34917" y="37362"/>
                  <a:pt x="34724" y="37121"/>
                  <a:pt x="34530" y="37121"/>
                </a:cubicBezTo>
                <a:cubicBezTo>
                  <a:pt x="34463" y="37121"/>
                  <a:pt x="34397" y="37149"/>
                  <a:pt x="34342" y="37216"/>
                </a:cubicBezTo>
                <a:cubicBezTo>
                  <a:pt x="33764" y="37920"/>
                  <a:pt x="33450" y="38914"/>
                  <a:pt x="32959" y="39731"/>
                </a:cubicBezTo>
                <a:cubicBezTo>
                  <a:pt x="34003" y="37304"/>
                  <a:pt x="34820" y="34802"/>
                  <a:pt x="35399" y="32224"/>
                </a:cubicBezTo>
                <a:cubicBezTo>
                  <a:pt x="36694" y="32060"/>
                  <a:pt x="37763" y="31281"/>
                  <a:pt x="38668" y="30262"/>
                </a:cubicBezTo>
                <a:cubicBezTo>
                  <a:pt x="39699" y="29118"/>
                  <a:pt x="40064" y="27672"/>
                  <a:pt x="38731" y="26603"/>
                </a:cubicBezTo>
                <a:cubicBezTo>
                  <a:pt x="38673" y="26556"/>
                  <a:pt x="38601" y="26533"/>
                  <a:pt x="38530" y="26533"/>
                </a:cubicBezTo>
                <a:cubicBezTo>
                  <a:pt x="38357" y="26533"/>
                  <a:pt x="38194" y="26665"/>
                  <a:pt x="38266" y="26880"/>
                </a:cubicBezTo>
                <a:cubicBezTo>
                  <a:pt x="38404" y="27345"/>
                  <a:pt x="38643" y="27860"/>
                  <a:pt x="38580" y="28376"/>
                </a:cubicBezTo>
                <a:cubicBezTo>
                  <a:pt x="38505" y="28929"/>
                  <a:pt x="37989" y="29420"/>
                  <a:pt x="37650" y="29797"/>
                </a:cubicBezTo>
                <a:cubicBezTo>
                  <a:pt x="37310" y="30174"/>
                  <a:pt x="36908" y="30501"/>
                  <a:pt x="36455" y="30753"/>
                </a:cubicBezTo>
                <a:cubicBezTo>
                  <a:pt x="36468" y="30740"/>
                  <a:pt x="36493" y="30715"/>
                  <a:pt x="36505" y="30702"/>
                </a:cubicBezTo>
                <a:cubicBezTo>
                  <a:pt x="37147" y="29596"/>
                  <a:pt x="36945" y="28213"/>
                  <a:pt x="36971" y="26993"/>
                </a:cubicBezTo>
                <a:cubicBezTo>
                  <a:pt x="36971" y="26823"/>
                  <a:pt x="36820" y="26725"/>
                  <a:pt x="36679" y="26725"/>
                </a:cubicBezTo>
                <a:cubicBezTo>
                  <a:pt x="36569" y="26725"/>
                  <a:pt x="36465" y="26785"/>
                  <a:pt x="36442" y="26917"/>
                </a:cubicBezTo>
                <a:cubicBezTo>
                  <a:pt x="36342" y="27521"/>
                  <a:pt x="36254" y="28917"/>
                  <a:pt x="35851" y="29885"/>
                </a:cubicBezTo>
                <a:cubicBezTo>
                  <a:pt x="36417" y="26641"/>
                  <a:pt x="36493" y="23333"/>
                  <a:pt x="36090" y="20064"/>
                </a:cubicBezTo>
                <a:cubicBezTo>
                  <a:pt x="37310" y="19435"/>
                  <a:pt x="38404" y="18366"/>
                  <a:pt x="38593" y="16933"/>
                </a:cubicBezTo>
                <a:cubicBezTo>
                  <a:pt x="38693" y="16103"/>
                  <a:pt x="38731" y="14632"/>
                  <a:pt x="37612" y="14556"/>
                </a:cubicBezTo>
                <a:cubicBezTo>
                  <a:pt x="37373" y="14556"/>
                  <a:pt x="37260" y="14845"/>
                  <a:pt x="37423" y="15022"/>
                </a:cubicBezTo>
                <a:cubicBezTo>
                  <a:pt x="37826" y="15374"/>
                  <a:pt x="37662" y="16254"/>
                  <a:pt x="37624" y="16732"/>
                </a:cubicBezTo>
                <a:cubicBezTo>
                  <a:pt x="37549" y="17348"/>
                  <a:pt x="37272" y="17914"/>
                  <a:pt x="36820" y="18341"/>
                </a:cubicBezTo>
                <a:cubicBezTo>
                  <a:pt x="36832" y="18304"/>
                  <a:pt x="36845" y="18266"/>
                  <a:pt x="36857" y="18228"/>
                </a:cubicBezTo>
                <a:cubicBezTo>
                  <a:pt x="37121" y="17172"/>
                  <a:pt x="36669" y="16028"/>
                  <a:pt x="36430" y="15034"/>
                </a:cubicBezTo>
                <a:cubicBezTo>
                  <a:pt x="36390" y="14903"/>
                  <a:pt x="36283" y="14842"/>
                  <a:pt x="36178" y="14842"/>
                </a:cubicBezTo>
                <a:cubicBezTo>
                  <a:pt x="36051" y="14842"/>
                  <a:pt x="35927" y="14932"/>
                  <a:pt x="35927" y="15097"/>
                </a:cubicBezTo>
                <a:cubicBezTo>
                  <a:pt x="35927" y="16116"/>
                  <a:pt x="36417" y="17511"/>
                  <a:pt x="35826" y="18404"/>
                </a:cubicBezTo>
                <a:cubicBezTo>
                  <a:pt x="35701" y="17725"/>
                  <a:pt x="35537" y="17059"/>
                  <a:pt x="35361" y="16392"/>
                </a:cubicBezTo>
                <a:cubicBezTo>
                  <a:pt x="34808" y="14292"/>
                  <a:pt x="33789" y="12356"/>
                  <a:pt x="32368" y="10721"/>
                </a:cubicBezTo>
                <a:cubicBezTo>
                  <a:pt x="33513" y="9690"/>
                  <a:pt x="33613" y="7904"/>
                  <a:pt x="33248" y="6508"/>
                </a:cubicBezTo>
                <a:cubicBezTo>
                  <a:pt x="33007" y="5619"/>
                  <a:pt x="32277" y="4442"/>
                  <a:pt x="31309" y="4442"/>
                </a:cubicBezTo>
                <a:cubicBezTo>
                  <a:pt x="31168" y="4442"/>
                  <a:pt x="31022" y="4467"/>
                  <a:pt x="30872" y="4522"/>
                </a:cubicBezTo>
                <a:cubicBezTo>
                  <a:pt x="30583" y="4622"/>
                  <a:pt x="30620" y="5075"/>
                  <a:pt x="30947" y="5075"/>
                </a:cubicBezTo>
                <a:cubicBezTo>
                  <a:pt x="31828" y="5075"/>
                  <a:pt x="32293" y="6521"/>
                  <a:pt x="32444" y="7175"/>
                </a:cubicBezTo>
                <a:cubicBezTo>
                  <a:pt x="32582" y="7716"/>
                  <a:pt x="32557" y="8281"/>
                  <a:pt x="32381" y="8797"/>
                </a:cubicBezTo>
                <a:cubicBezTo>
                  <a:pt x="32330" y="8269"/>
                  <a:pt x="32117" y="7753"/>
                  <a:pt x="31777" y="7338"/>
                </a:cubicBezTo>
                <a:cubicBezTo>
                  <a:pt x="31299" y="6735"/>
                  <a:pt x="30520" y="5804"/>
                  <a:pt x="29702" y="5792"/>
                </a:cubicBezTo>
                <a:cubicBezTo>
                  <a:pt x="29602" y="5792"/>
                  <a:pt x="29514" y="5880"/>
                  <a:pt x="29514" y="5993"/>
                </a:cubicBezTo>
                <a:cubicBezTo>
                  <a:pt x="29564" y="6974"/>
                  <a:pt x="30834" y="7640"/>
                  <a:pt x="31287" y="8470"/>
                </a:cubicBezTo>
                <a:cubicBezTo>
                  <a:pt x="31488" y="8810"/>
                  <a:pt x="31413" y="9237"/>
                  <a:pt x="31111" y="9489"/>
                </a:cubicBezTo>
                <a:cubicBezTo>
                  <a:pt x="30432" y="8898"/>
                  <a:pt x="29702" y="8382"/>
                  <a:pt x="28923" y="7917"/>
                </a:cubicBezTo>
                <a:cubicBezTo>
                  <a:pt x="27841" y="7263"/>
                  <a:pt x="26647" y="6923"/>
                  <a:pt x="25854" y="5943"/>
                </a:cubicBezTo>
                <a:cubicBezTo>
                  <a:pt x="25867" y="5880"/>
                  <a:pt x="25854" y="5829"/>
                  <a:pt x="25842" y="5766"/>
                </a:cubicBezTo>
                <a:cubicBezTo>
                  <a:pt x="25553" y="4534"/>
                  <a:pt x="26207" y="4232"/>
                  <a:pt x="26835" y="3415"/>
                </a:cubicBezTo>
                <a:cubicBezTo>
                  <a:pt x="27187" y="2962"/>
                  <a:pt x="27439" y="2459"/>
                  <a:pt x="27602" y="1931"/>
                </a:cubicBezTo>
                <a:cubicBezTo>
                  <a:pt x="27819" y="1232"/>
                  <a:pt x="27609" y="0"/>
                  <a:pt x="267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0"/>
          <p:cNvSpPr/>
          <p:nvPr/>
        </p:nvSpPr>
        <p:spPr>
          <a:xfrm rot="6787684">
            <a:off x="2160433" y="-3059583"/>
            <a:ext cx="1296416" cy="5101028"/>
          </a:xfrm>
          <a:custGeom>
            <a:rect b="b" l="l" r="r" t="t"/>
            <a:pathLst>
              <a:path extrusionOk="0" h="101193" w="25718">
                <a:moveTo>
                  <a:pt x="17469" y="0"/>
                </a:moveTo>
                <a:cubicBezTo>
                  <a:pt x="17220" y="0"/>
                  <a:pt x="16989" y="245"/>
                  <a:pt x="17154" y="531"/>
                </a:cubicBezTo>
                <a:cubicBezTo>
                  <a:pt x="17494" y="1097"/>
                  <a:pt x="17884" y="1638"/>
                  <a:pt x="18097" y="2279"/>
                </a:cubicBezTo>
                <a:cubicBezTo>
                  <a:pt x="18123" y="2354"/>
                  <a:pt x="18160" y="2480"/>
                  <a:pt x="18198" y="2606"/>
                </a:cubicBezTo>
                <a:cubicBezTo>
                  <a:pt x="18160" y="2631"/>
                  <a:pt x="18110" y="2656"/>
                  <a:pt x="18060" y="2669"/>
                </a:cubicBezTo>
                <a:cubicBezTo>
                  <a:pt x="18013" y="2686"/>
                  <a:pt x="17967" y="2694"/>
                  <a:pt x="17923" y="2694"/>
                </a:cubicBezTo>
                <a:cubicBezTo>
                  <a:pt x="17708" y="2694"/>
                  <a:pt x="17529" y="2511"/>
                  <a:pt x="17393" y="2354"/>
                </a:cubicBezTo>
                <a:cubicBezTo>
                  <a:pt x="17054" y="1965"/>
                  <a:pt x="16928" y="1386"/>
                  <a:pt x="16790" y="896"/>
                </a:cubicBezTo>
                <a:cubicBezTo>
                  <a:pt x="16745" y="745"/>
                  <a:pt x="16633" y="681"/>
                  <a:pt x="16521" y="681"/>
                </a:cubicBezTo>
                <a:cubicBezTo>
                  <a:pt x="16351" y="681"/>
                  <a:pt x="16178" y="827"/>
                  <a:pt x="16224" y="1047"/>
                </a:cubicBezTo>
                <a:cubicBezTo>
                  <a:pt x="16375" y="1902"/>
                  <a:pt x="16526" y="2845"/>
                  <a:pt x="17230" y="3436"/>
                </a:cubicBezTo>
                <a:cubicBezTo>
                  <a:pt x="17456" y="3612"/>
                  <a:pt x="17745" y="3712"/>
                  <a:pt x="18035" y="3712"/>
                </a:cubicBezTo>
                <a:cubicBezTo>
                  <a:pt x="17896" y="3765"/>
                  <a:pt x="17762" y="3789"/>
                  <a:pt x="17633" y="3789"/>
                </a:cubicBezTo>
                <a:cubicBezTo>
                  <a:pt x="16803" y="3789"/>
                  <a:pt x="16190" y="2792"/>
                  <a:pt x="15972" y="1965"/>
                </a:cubicBezTo>
                <a:cubicBezTo>
                  <a:pt x="15937" y="1828"/>
                  <a:pt x="15838" y="1769"/>
                  <a:pt x="15737" y="1769"/>
                </a:cubicBezTo>
                <a:cubicBezTo>
                  <a:pt x="15585" y="1769"/>
                  <a:pt x="15427" y="1900"/>
                  <a:pt x="15457" y="2103"/>
                </a:cubicBezTo>
                <a:cubicBezTo>
                  <a:pt x="15691" y="3409"/>
                  <a:pt x="16555" y="4722"/>
                  <a:pt x="17805" y="4722"/>
                </a:cubicBezTo>
                <a:cubicBezTo>
                  <a:pt x="18097" y="4722"/>
                  <a:pt x="18409" y="4651"/>
                  <a:pt x="18739" y="4492"/>
                </a:cubicBezTo>
                <a:cubicBezTo>
                  <a:pt x="19669" y="5586"/>
                  <a:pt x="20285" y="7045"/>
                  <a:pt x="20688" y="8579"/>
                </a:cubicBezTo>
                <a:cubicBezTo>
                  <a:pt x="20625" y="8717"/>
                  <a:pt x="20537" y="8843"/>
                  <a:pt x="20436" y="8956"/>
                </a:cubicBezTo>
                <a:cubicBezTo>
                  <a:pt x="20295" y="9102"/>
                  <a:pt x="20185" y="9163"/>
                  <a:pt x="20095" y="9163"/>
                </a:cubicBezTo>
                <a:cubicBezTo>
                  <a:pt x="19912" y="9163"/>
                  <a:pt x="19808" y="8911"/>
                  <a:pt x="19682" y="8592"/>
                </a:cubicBezTo>
                <a:cubicBezTo>
                  <a:pt x="19531" y="8202"/>
                  <a:pt x="19455" y="7787"/>
                  <a:pt x="19443" y="7359"/>
                </a:cubicBezTo>
                <a:cubicBezTo>
                  <a:pt x="19430" y="7152"/>
                  <a:pt x="19273" y="7048"/>
                  <a:pt x="19118" y="7048"/>
                </a:cubicBezTo>
                <a:cubicBezTo>
                  <a:pt x="18962" y="7048"/>
                  <a:pt x="18808" y="7152"/>
                  <a:pt x="18802" y="7359"/>
                </a:cubicBezTo>
                <a:cubicBezTo>
                  <a:pt x="18802" y="7912"/>
                  <a:pt x="18915" y="8931"/>
                  <a:pt x="19292" y="9560"/>
                </a:cubicBezTo>
                <a:cubicBezTo>
                  <a:pt x="18701" y="8969"/>
                  <a:pt x="18374" y="7938"/>
                  <a:pt x="18588" y="7158"/>
                </a:cubicBezTo>
                <a:cubicBezTo>
                  <a:pt x="18637" y="6968"/>
                  <a:pt x="18476" y="6822"/>
                  <a:pt x="18319" y="6822"/>
                </a:cubicBezTo>
                <a:cubicBezTo>
                  <a:pt x="18238" y="6822"/>
                  <a:pt x="18158" y="6862"/>
                  <a:pt x="18110" y="6957"/>
                </a:cubicBezTo>
                <a:cubicBezTo>
                  <a:pt x="17295" y="8599"/>
                  <a:pt x="18483" y="11054"/>
                  <a:pt x="20301" y="11054"/>
                </a:cubicBezTo>
                <a:cubicBezTo>
                  <a:pt x="20530" y="11054"/>
                  <a:pt x="20769" y="11015"/>
                  <a:pt x="21015" y="10930"/>
                </a:cubicBezTo>
                <a:cubicBezTo>
                  <a:pt x="21052" y="10918"/>
                  <a:pt x="21103" y="10893"/>
                  <a:pt x="21141" y="10880"/>
                </a:cubicBezTo>
                <a:cubicBezTo>
                  <a:pt x="21241" y="11685"/>
                  <a:pt x="21304" y="12477"/>
                  <a:pt x="21342" y="13194"/>
                </a:cubicBezTo>
                <a:cubicBezTo>
                  <a:pt x="21379" y="14502"/>
                  <a:pt x="21241" y="15797"/>
                  <a:pt x="20902" y="17054"/>
                </a:cubicBezTo>
                <a:cubicBezTo>
                  <a:pt x="20851" y="17042"/>
                  <a:pt x="20814" y="17029"/>
                  <a:pt x="20776" y="17004"/>
                </a:cubicBezTo>
                <a:cubicBezTo>
                  <a:pt x="20436" y="16853"/>
                  <a:pt x="20436" y="16099"/>
                  <a:pt x="20411" y="15809"/>
                </a:cubicBezTo>
                <a:cubicBezTo>
                  <a:pt x="20399" y="15344"/>
                  <a:pt x="20461" y="14791"/>
                  <a:pt x="20726" y="14401"/>
                </a:cubicBezTo>
                <a:cubicBezTo>
                  <a:pt x="20859" y="14210"/>
                  <a:pt x="20681" y="14026"/>
                  <a:pt x="20499" y="14026"/>
                </a:cubicBezTo>
                <a:cubicBezTo>
                  <a:pt x="20442" y="14026"/>
                  <a:pt x="20384" y="14044"/>
                  <a:pt x="20336" y="14087"/>
                </a:cubicBezTo>
                <a:cubicBezTo>
                  <a:pt x="19556" y="14803"/>
                  <a:pt x="19267" y="16375"/>
                  <a:pt x="19808" y="17344"/>
                </a:cubicBezTo>
                <a:cubicBezTo>
                  <a:pt x="19644" y="17230"/>
                  <a:pt x="19506" y="17080"/>
                  <a:pt x="19380" y="16916"/>
                </a:cubicBezTo>
                <a:cubicBezTo>
                  <a:pt x="18802" y="16162"/>
                  <a:pt x="19330" y="14954"/>
                  <a:pt x="19569" y="14175"/>
                </a:cubicBezTo>
                <a:cubicBezTo>
                  <a:pt x="19637" y="13948"/>
                  <a:pt x="19469" y="13808"/>
                  <a:pt x="19297" y="13808"/>
                </a:cubicBezTo>
                <a:cubicBezTo>
                  <a:pt x="19182" y="13808"/>
                  <a:pt x="19066" y="13870"/>
                  <a:pt x="19015" y="14011"/>
                </a:cubicBezTo>
                <a:cubicBezTo>
                  <a:pt x="18588" y="15206"/>
                  <a:pt x="18135" y="16413"/>
                  <a:pt x="18852" y="17582"/>
                </a:cubicBezTo>
                <a:cubicBezTo>
                  <a:pt x="19204" y="18136"/>
                  <a:pt x="19757" y="18513"/>
                  <a:pt x="20386" y="18651"/>
                </a:cubicBezTo>
                <a:cubicBezTo>
                  <a:pt x="19669" y="20450"/>
                  <a:pt x="18688" y="22135"/>
                  <a:pt x="17494" y="23656"/>
                </a:cubicBezTo>
                <a:cubicBezTo>
                  <a:pt x="16878" y="24461"/>
                  <a:pt x="16224" y="25228"/>
                  <a:pt x="15545" y="25982"/>
                </a:cubicBezTo>
                <a:cubicBezTo>
                  <a:pt x="15582" y="25681"/>
                  <a:pt x="15683" y="25379"/>
                  <a:pt x="15834" y="25127"/>
                </a:cubicBezTo>
                <a:cubicBezTo>
                  <a:pt x="16186" y="24411"/>
                  <a:pt x="16790" y="23895"/>
                  <a:pt x="17431" y="23455"/>
                </a:cubicBezTo>
                <a:cubicBezTo>
                  <a:pt x="17679" y="23293"/>
                  <a:pt x="17529" y="22946"/>
                  <a:pt x="17283" y="22946"/>
                </a:cubicBezTo>
                <a:cubicBezTo>
                  <a:pt x="17242" y="22946"/>
                  <a:pt x="17199" y="22956"/>
                  <a:pt x="17154" y="22977"/>
                </a:cubicBezTo>
                <a:cubicBezTo>
                  <a:pt x="16173" y="23468"/>
                  <a:pt x="15432" y="24008"/>
                  <a:pt x="14916" y="25002"/>
                </a:cubicBezTo>
                <a:cubicBezTo>
                  <a:pt x="14815" y="25215"/>
                  <a:pt x="14727" y="25442"/>
                  <a:pt x="14677" y="25681"/>
                </a:cubicBezTo>
                <a:cubicBezTo>
                  <a:pt x="14589" y="25215"/>
                  <a:pt x="14652" y="24725"/>
                  <a:pt x="14853" y="24297"/>
                </a:cubicBezTo>
                <a:cubicBezTo>
                  <a:pt x="15268" y="23405"/>
                  <a:pt x="16224" y="22600"/>
                  <a:pt x="17205" y="22512"/>
                </a:cubicBezTo>
                <a:cubicBezTo>
                  <a:pt x="17532" y="22487"/>
                  <a:pt x="17532" y="22009"/>
                  <a:pt x="17205" y="21984"/>
                </a:cubicBezTo>
                <a:cubicBezTo>
                  <a:pt x="17167" y="21982"/>
                  <a:pt x="17129" y="21981"/>
                  <a:pt x="17091" y="21981"/>
                </a:cubicBezTo>
                <a:cubicBezTo>
                  <a:pt x="14759" y="21981"/>
                  <a:pt x="12653" y="25009"/>
                  <a:pt x="14224" y="27039"/>
                </a:cubicBezTo>
                <a:cubicBezTo>
                  <a:pt x="14275" y="27102"/>
                  <a:pt x="14325" y="27164"/>
                  <a:pt x="14388" y="27215"/>
                </a:cubicBezTo>
                <a:cubicBezTo>
                  <a:pt x="13218" y="28447"/>
                  <a:pt x="12011" y="29654"/>
                  <a:pt x="10854" y="30899"/>
                </a:cubicBezTo>
                <a:cubicBezTo>
                  <a:pt x="9974" y="31867"/>
                  <a:pt x="9157" y="32873"/>
                  <a:pt x="8415" y="33942"/>
                </a:cubicBezTo>
                <a:cubicBezTo>
                  <a:pt x="8465" y="33138"/>
                  <a:pt x="9572" y="31704"/>
                  <a:pt x="9861" y="31453"/>
                </a:cubicBezTo>
                <a:cubicBezTo>
                  <a:pt x="9987" y="31327"/>
                  <a:pt x="9936" y="31113"/>
                  <a:pt x="9760" y="31063"/>
                </a:cubicBezTo>
                <a:cubicBezTo>
                  <a:pt x="9660" y="31029"/>
                  <a:pt x="9564" y="31014"/>
                  <a:pt x="9471" y="31014"/>
                </a:cubicBezTo>
                <a:cubicBezTo>
                  <a:pt x="8757" y="31014"/>
                  <a:pt x="8251" y="31916"/>
                  <a:pt x="7962" y="32484"/>
                </a:cubicBezTo>
                <a:lnTo>
                  <a:pt x="7862" y="32685"/>
                </a:lnTo>
                <a:cubicBezTo>
                  <a:pt x="8025" y="31377"/>
                  <a:pt x="9132" y="30547"/>
                  <a:pt x="10402" y="30409"/>
                </a:cubicBezTo>
                <a:cubicBezTo>
                  <a:pt x="10565" y="30396"/>
                  <a:pt x="10653" y="30195"/>
                  <a:pt x="10527" y="30082"/>
                </a:cubicBezTo>
                <a:cubicBezTo>
                  <a:pt x="10210" y="29794"/>
                  <a:pt x="9877" y="29668"/>
                  <a:pt x="9547" y="29668"/>
                </a:cubicBezTo>
                <a:cubicBezTo>
                  <a:pt x="7757" y="29668"/>
                  <a:pt x="6063" y="33386"/>
                  <a:pt x="7560" y="35212"/>
                </a:cubicBezTo>
                <a:cubicBezTo>
                  <a:pt x="6805" y="36432"/>
                  <a:pt x="6164" y="37702"/>
                  <a:pt x="5623" y="39035"/>
                </a:cubicBezTo>
                <a:cubicBezTo>
                  <a:pt x="5183" y="40104"/>
                  <a:pt x="4831" y="41198"/>
                  <a:pt x="4567" y="42330"/>
                </a:cubicBezTo>
                <a:cubicBezTo>
                  <a:pt x="3662" y="41789"/>
                  <a:pt x="5158" y="39098"/>
                  <a:pt x="5397" y="38520"/>
                </a:cubicBezTo>
                <a:cubicBezTo>
                  <a:pt x="5527" y="38303"/>
                  <a:pt x="5341" y="38104"/>
                  <a:pt x="5155" y="38104"/>
                </a:cubicBezTo>
                <a:cubicBezTo>
                  <a:pt x="5070" y="38104"/>
                  <a:pt x="4986" y="38145"/>
                  <a:pt x="4932" y="38243"/>
                </a:cubicBezTo>
                <a:cubicBezTo>
                  <a:pt x="4303" y="39136"/>
                  <a:pt x="3083" y="40984"/>
                  <a:pt x="3372" y="42242"/>
                </a:cubicBezTo>
                <a:cubicBezTo>
                  <a:pt x="2479" y="40934"/>
                  <a:pt x="3008" y="38733"/>
                  <a:pt x="4454" y="38042"/>
                </a:cubicBezTo>
                <a:cubicBezTo>
                  <a:pt x="4760" y="37905"/>
                  <a:pt x="4595" y="37420"/>
                  <a:pt x="4301" y="37420"/>
                </a:cubicBezTo>
                <a:cubicBezTo>
                  <a:pt x="4269" y="37420"/>
                  <a:pt x="4236" y="37426"/>
                  <a:pt x="4202" y="37438"/>
                </a:cubicBezTo>
                <a:cubicBezTo>
                  <a:pt x="1461" y="38394"/>
                  <a:pt x="1272" y="42179"/>
                  <a:pt x="3511" y="43801"/>
                </a:cubicBezTo>
                <a:cubicBezTo>
                  <a:pt x="3724" y="43952"/>
                  <a:pt x="3963" y="44065"/>
                  <a:pt x="4202" y="44153"/>
                </a:cubicBezTo>
                <a:cubicBezTo>
                  <a:pt x="3951" y="45838"/>
                  <a:pt x="3875" y="47548"/>
                  <a:pt x="4001" y="49246"/>
                </a:cubicBezTo>
                <a:cubicBezTo>
                  <a:pt x="4165" y="51220"/>
                  <a:pt x="4567" y="53157"/>
                  <a:pt x="5208" y="55030"/>
                </a:cubicBezTo>
                <a:lnTo>
                  <a:pt x="5145" y="55030"/>
                </a:lnTo>
                <a:cubicBezTo>
                  <a:pt x="4102" y="54842"/>
                  <a:pt x="3712" y="52842"/>
                  <a:pt x="3963" y="52012"/>
                </a:cubicBezTo>
                <a:cubicBezTo>
                  <a:pt x="4021" y="51798"/>
                  <a:pt x="3852" y="51643"/>
                  <a:pt x="3679" y="51643"/>
                </a:cubicBezTo>
                <a:cubicBezTo>
                  <a:pt x="3588" y="51643"/>
                  <a:pt x="3496" y="51686"/>
                  <a:pt x="3435" y="51786"/>
                </a:cubicBezTo>
                <a:cubicBezTo>
                  <a:pt x="2706" y="53069"/>
                  <a:pt x="3259" y="55395"/>
                  <a:pt x="4718" y="55961"/>
                </a:cubicBezTo>
                <a:cubicBezTo>
                  <a:pt x="2857" y="55822"/>
                  <a:pt x="1134" y="53446"/>
                  <a:pt x="2215" y="51648"/>
                </a:cubicBezTo>
                <a:cubicBezTo>
                  <a:pt x="2364" y="51395"/>
                  <a:pt x="2155" y="51178"/>
                  <a:pt x="1934" y="51178"/>
                </a:cubicBezTo>
                <a:cubicBezTo>
                  <a:pt x="1836" y="51178"/>
                  <a:pt x="1735" y="51220"/>
                  <a:pt x="1662" y="51321"/>
                </a:cubicBezTo>
                <a:cubicBezTo>
                  <a:pt x="0" y="53652"/>
                  <a:pt x="2290" y="57064"/>
                  <a:pt x="4943" y="57064"/>
                </a:cubicBezTo>
                <a:cubicBezTo>
                  <a:pt x="5180" y="57064"/>
                  <a:pt x="5420" y="57037"/>
                  <a:pt x="5661" y="56979"/>
                </a:cubicBezTo>
                <a:cubicBezTo>
                  <a:pt x="5736" y="56967"/>
                  <a:pt x="5799" y="56942"/>
                  <a:pt x="5875" y="56929"/>
                </a:cubicBezTo>
                <a:cubicBezTo>
                  <a:pt x="6202" y="57784"/>
                  <a:pt x="6554" y="58639"/>
                  <a:pt x="6906" y="59482"/>
                </a:cubicBezTo>
                <a:cubicBezTo>
                  <a:pt x="7773" y="61531"/>
                  <a:pt x="8754" y="63531"/>
                  <a:pt x="9685" y="65555"/>
                </a:cubicBezTo>
                <a:cubicBezTo>
                  <a:pt x="9621" y="65570"/>
                  <a:pt x="9559" y="65577"/>
                  <a:pt x="9500" y="65577"/>
                </a:cubicBezTo>
                <a:cubicBezTo>
                  <a:pt x="8485" y="65577"/>
                  <a:pt x="8128" y="63539"/>
                  <a:pt x="8163" y="62827"/>
                </a:cubicBezTo>
                <a:cubicBezTo>
                  <a:pt x="8170" y="62636"/>
                  <a:pt x="8008" y="62529"/>
                  <a:pt x="7852" y="62529"/>
                </a:cubicBezTo>
                <a:cubicBezTo>
                  <a:pt x="7730" y="62529"/>
                  <a:pt x="7613" y="62595"/>
                  <a:pt x="7585" y="62739"/>
                </a:cubicBezTo>
                <a:cubicBezTo>
                  <a:pt x="7409" y="63782"/>
                  <a:pt x="7711" y="65581"/>
                  <a:pt x="8654" y="66297"/>
                </a:cubicBezTo>
                <a:cubicBezTo>
                  <a:pt x="7170" y="66159"/>
                  <a:pt x="6692" y="64235"/>
                  <a:pt x="6793" y="62827"/>
                </a:cubicBezTo>
                <a:cubicBezTo>
                  <a:pt x="6807" y="62624"/>
                  <a:pt x="6630" y="62510"/>
                  <a:pt x="6459" y="62510"/>
                </a:cubicBezTo>
                <a:cubicBezTo>
                  <a:pt x="6324" y="62510"/>
                  <a:pt x="6192" y="62582"/>
                  <a:pt x="6164" y="62739"/>
                </a:cubicBezTo>
                <a:cubicBezTo>
                  <a:pt x="5857" y="64689"/>
                  <a:pt x="6549" y="67439"/>
                  <a:pt x="8826" y="67439"/>
                </a:cubicBezTo>
                <a:cubicBezTo>
                  <a:pt x="8972" y="67439"/>
                  <a:pt x="9124" y="67427"/>
                  <a:pt x="9282" y="67404"/>
                </a:cubicBezTo>
                <a:cubicBezTo>
                  <a:pt x="9660" y="67354"/>
                  <a:pt x="10037" y="67266"/>
                  <a:pt x="10389" y="67152"/>
                </a:cubicBezTo>
                <a:cubicBezTo>
                  <a:pt x="10829" y="68158"/>
                  <a:pt x="11257" y="69177"/>
                  <a:pt x="11621" y="70208"/>
                </a:cubicBezTo>
                <a:cubicBezTo>
                  <a:pt x="12150" y="71642"/>
                  <a:pt x="12653" y="73088"/>
                  <a:pt x="13130" y="74546"/>
                </a:cubicBezTo>
                <a:cubicBezTo>
                  <a:pt x="12904" y="74458"/>
                  <a:pt x="12715" y="74307"/>
                  <a:pt x="12577" y="74106"/>
                </a:cubicBezTo>
                <a:cubicBezTo>
                  <a:pt x="12250" y="73616"/>
                  <a:pt x="12036" y="73063"/>
                  <a:pt x="11923" y="72484"/>
                </a:cubicBezTo>
                <a:cubicBezTo>
                  <a:pt x="11889" y="72332"/>
                  <a:pt x="11753" y="72261"/>
                  <a:pt x="11616" y="72261"/>
                </a:cubicBezTo>
                <a:cubicBezTo>
                  <a:pt x="11448" y="72261"/>
                  <a:pt x="11279" y="72370"/>
                  <a:pt x="11307" y="72572"/>
                </a:cubicBezTo>
                <a:cubicBezTo>
                  <a:pt x="11408" y="73364"/>
                  <a:pt x="11684" y="74282"/>
                  <a:pt x="12162" y="74898"/>
                </a:cubicBezTo>
                <a:cubicBezTo>
                  <a:pt x="11445" y="74383"/>
                  <a:pt x="10942" y="73490"/>
                  <a:pt x="11093" y="72560"/>
                </a:cubicBezTo>
                <a:cubicBezTo>
                  <a:pt x="11139" y="72361"/>
                  <a:pt x="10980" y="72232"/>
                  <a:pt x="10824" y="72232"/>
                </a:cubicBezTo>
                <a:cubicBezTo>
                  <a:pt x="10722" y="72232"/>
                  <a:pt x="10622" y="72285"/>
                  <a:pt x="10578" y="72409"/>
                </a:cubicBezTo>
                <a:cubicBezTo>
                  <a:pt x="9758" y="74416"/>
                  <a:pt x="11666" y="76399"/>
                  <a:pt x="13565" y="76399"/>
                </a:cubicBezTo>
                <a:cubicBezTo>
                  <a:pt x="13617" y="76399"/>
                  <a:pt x="13669" y="76398"/>
                  <a:pt x="13721" y="76395"/>
                </a:cubicBezTo>
                <a:cubicBezTo>
                  <a:pt x="14287" y="78243"/>
                  <a:pt x="14815" y="80104"/>
                  <a:pt x="15256" y="81978"/>
                </a:cubicBezTo>
                <a:cubicBezTo>
                  <a:pt x="15494" y="82984"/>
                  <a:pt x="15733" y="84015"/>
                  <a:pt x="15935" y="85071"/>
                </a:cubicBezTo>
                <a:cubicBezTo>
                  <a:pt x="15696" y="84971"/>
                  <a:pt x="15482" y="84833"/>
                  <a:pt x="15318" y="84644"/>
                </a:cubicBezTo>
                <a:cubicBezTo>
                  <a:pt x="14878" y="84116"/>
                  <a:pt x="14639" y="83449"/>
                  <a:pt x="14614" y="82770"/>
                </a:cubicBezTo>
                <a:cubicBezTo>
                  <a:pt x="14614" y="82579"/>
                  <a:pt x="14487" y="82487"/>
                  <a:pt x="14351" y="82487"/>
                </a:cubicBezTo>
                <a:cubicBezTo>
                  <a:pt x="14210" y="82487"/>
                  <a:pt x="14061" y="82585"/>
                  <a:pt x="14036" y="82770"/>
                </a:cubicBezTo>
                <a:cubicBezTo>
                  <a:pt x="13910" y="83751"/>
                  <a:pt x="14287" y="84983"/>
                  <a:pt x="15017" y="85650"/>
                </a:cubicBezTo>
                <a:cubicBezTo>
                  <a:pt x="13973" y="85248"/>
                  <a:pt x="13143" y="84053"/>
                  <a:pt x="13457" y="82934"/>
                </a:cubicBezTo>
                <a:cubicBezTo>
                  <a:pt x="13523" y="82728"/>
                  <a:pt x="13347" y="82577"/>
                  <a:pt x="13176" y="82577"/>
                </a:cubicBezTo>
                <a:cubicBezTo>
                  <a:pt x="13084" y="82577"/>
                  <a:pt x="12994" y="82620"/>
                  <a:pt x="12942" y="82720"/>
                </a:cubicBezTo>
                <a:cubicBezTo>
                  <a:pt x="12451" y="83688"/>
                  <a:pt x="12766" y="84757"/>
                  <a:pt x="13407" y="85587"/>
                </a:cubicBezTo>
                <a:cubicBezTo>
                  <a:pt x="14051" y="86435"/>
                  <a:pt x="14814" y="86871"/>
                  <a:pt x="15759" y="86871"/>
                </a:cubicBezTo>
                <a:cubicBezTo>
                  <a:pt x="15921" y="86871"/>
                  <a:pt x="16088" y="86858"/>
                  <a:pt x="16261" y="86832"/>
                </a:cubicBezTo>
                <a:cubicBezTo>
                  <a:pt x="16714" y="89573"/>
                  <a:pt x="16978" y="92415"/>
                  <a:pt x="16777" y="95156"/>
                </a:cubicBezTo>
                <a:lnTo>
                  <a:pt x="16664" y="94993"/>
                </a:lnTo>
                <a:cubicBezTo>
                  <a:pt x="16173" y="94201"/>
                  <a:pt x="16236" y="93056"/>
                  <a:pt x="16324" y="92164"/>
                </a:cubicBezTo>
                <a:cubicBezTo>
                  <a:pt x="16339" y="92006"/>
                  <a:pt x="16216" y="91925"/>
                  <a:pt x="16084" y="91925"/>
                </a:cubicBezTo>
                <a:cubicBezTo>
                  <a:pt x="15995" y="91925"/>
                  <a:pt x="15902" y="91962"/>
                  <a:pt x="15847" y="92038"/>
                </a:cubicBezTo>
                <a:cubicBezTo>
                  <a:pt x="15306" y="92843"/>
                  <a:pt x="15318" y="93924"/>
                  <a:pt x="15595" y="94855"/>
                </a:cubicBezTo>
                <a:cubicBezTo>
                  <a:pt x="15344" y="94440"/>
                  <a:pt x="15180" y="93987"/>
                  <a:pt x="15092" y="93509"/>
                </a:cubicBezTo>
                <a:cubicBezTo>
                  <a:pt x="15068" y="93411"/>
                  <a:pt x="15126" y="92362"/>
                  <a:pt x="15037" y="92362"/>
                </a:cubicBezTo>
                <a:cubicBezTo>
                  <a:pt x="15036" y="92362"/>
                  <a:pt x="15035" y="92362"/>
                  <a:pt x="15034" y="92363"/>
                </a:cubicBezTo>
                <a:lnTo>
                  <a:pt x="15034" y="92363"/>
                </a:lnTo>
                <a:cubicBezTo>
                  <a:pt x="15120" y="92323"/>
                  <a:pt x="15193" y="92225"/>
                  <a:pt x="15205" y="92126"/>
                </a:cubicBezTo>
                <a:lnTo>
                  <a:pt x="15205" y="92076"/>
                </a:lnTo>
                <a:cubicBezTo>
                  <a:pt x="15205" y="91843"/>
                  <a:pt x="15023" y="91726"/>
                  <a:pt x="14837" y="91726"/>
                </a:cubicBezTo>
                <a:cubicBezTo>
                  <a:pt x="14680" y="91726"/>
                  <a:pt x="14521" y="91809"/>
                  <a:pt x="14463" y="91975"/>
                </a:cubicBezTo>
                <a:cubicBezTo>
                  <a:pt x="13822" y="93761"/>
                  <a:pt x="14790" y="96213"/>
                  <a:pt x="16626" y="96779"/>
                </a:cubicBezTo>
                <a:cubicBezTo>
                  <a:pt x="16425" y="98137"/>
                  <a:pt x="16073" y="99470"/>
                  <a:pt x="15582" y="100765"/>
                </a:cubicBezTo>
                <a:cubicBezTo>
                  <a:pt x="15483" y="101006"/>
                  <a:pt x="15708" y="101192"/>
                  <a:pt x="15922" y="101192"/>
                </a:cubicBezTo>
                <a:cubicBezTo>
                  <a:pt x="16032" y="101192"/>
                  <a:pt x="16139" y="101144"/>
                  <a:pt x="16199" y="101029"/>
                </a:cubicBezTo>
                <a:cubicBezTo>
                  <a:pt x="16853" y="99721"/>
                  <a:pt x="17318" y="98325"/>
                  <a:pt x="17594" y="96879"/>
                </a:cubicBezTo>
                <a:cubicBezTo>
                  <a:pt x="19418" y="96728"/>
                  <a:pt x="21794" y="94679"/>
                  <a:pt x="20851" y="92730"/>
                </a:cubicBezTo>
                <a:cubicBezTo>
                  <a:pt x="20795" y="92635"/>
                  <a:pt x="20700" y="92588"/>
                  <a:pt x="20606" y="92588"/>
                </a:cubicBezTo>
                <a:cubicBezTo>
                  <a:pt x="20512" y="92588"/>
                  <a:pt x="20417" y="92635"/>
                  <a:pt x="20361" y="92730"/>
                </a:cubicBezTo>
                <a:cubicBezTo>
                  <a:pt x="19971" y="93358"/>
                  <a:pt x="19858" y="94100"/>
                  <a:pt x="19455" y="94741"/>
                </a:cubicBezTo>
                <a:cubicBezTo>
                  <a:pt x="19267" y="95056"/>
                  <a:pt x="19003" y="95320"/>
                  <a:pt x="18701" y="95521"/>
                </a:cubicBezTo>
                <a:cubicBezTo>
                  <a:pt x="18827" y="95257"/>
                  <a:pt x="18953" y="94980"/>
                  <a:pt x="19041" y="94704"/>
                </a:cubicBezTo>
                <a:cubicBezTo>
                  <a:pt x="19292" y="94025"/>
                  <a:pt x="19594" y="92968"/>
                  <a:pt x="19179" y="92302"/>
                </a:cubicBezTo>
                <a:cubicBezTo>
                  <a:pt x="19122" y="92214"/>
                  <a:pt x="19034" y="92170"/>
                  <a:pt x="18948" y="92170"/>
                </a:cubicBezTo>
                <a:cubicBezTo>
                  <a:pt x="18861" y="92170"/>
                  <a:pt x="18776" y="92214"/>
                  <a:pt x="18726" y="92302"/>
                </a:cubicBezTo>
                <a:cubicBezTo>
                  <a:pt x="18261" y="92968"/>
                  <a:pt x="18160" y="93824"/>
                  <a:pt x="17896" y="94603"/>
                </a:cubicBezTo>
                <a:cubicBezTo>
                  <a:pt x="18110" y="91912"/>
                  <a:pt x="17858" y="89095"/>
                  <a:pt x="17406" y="86379"/>
                </a:cubicBezTo>
                <a:cubicBezTo>
                  <a:pt x="18978" y="85323"/>
                  <a:pt x="20197" y="82645"/>
                  <a:pt x="18198" y="81576"/>
                </a:cubicBezTo>
                <a:cubicBezTo>
                  <a:pt x="18160" y="81556"/>
                  <a:pt x="18121" y="81547"/>
                  <a:pt x="18083" y="81547"/>
                </a:cubicBezTo>
                <a:cubicBezTo>
                  <a:pt x="17930" y="81547"/>
                  <a:pt x="17793" y="81694"/>
                  <a:pt x="17833" y="81865"/>
                </a:cubicBezTo>
                <a:cubicBezTo>
                  <a:pt x="17947" y="82557"/>
                  <a:pt x="18135" y="83173"/>
                  <a:pt x="17984" y="83877"/>
                </a:cubicBezTo>
                <a:cubicBezTo>
                  <a:pt x="17947" y="84015"/>
                  <a:pt x="17896" y="84166"/>
                  <a:pt x="17821" y="84304"/>
                </a:cubicBezTo>
                <a:cubicBezTo>
                  <a:pt x="17871" y="83361"/>
                  <a:pt x="17506" y="82330"/>
                  <a:pt x="16865" y="81978"/>
                </a:cubicBezTo>
                <a:cubicBezTo>
                  <a:pt x="16830" y="81956"/>
                  <a:pt x="16792" y="81945"/>
                  <a:pt x="16755" y="81945"/>
                </a:cubicBezTo>
                <a:cubicBezTo>
                  <a:pt x="16648" y="81945"/>
                  <a:pt x="16551" y="82032"/>
                  <a:pt x="16551" y="82154"/>
                </a:cubicBezTo>
                <a:lnTo>
                  <a:pt x="16551" y="82204"/>
                </a:lnTo>
                <a:cubicBezTo>
                  <a:pt x="16438" y="81701"/>
                  <a:pt x="16312" y="81186"/>
                  <a:pt x="16199" y="80695"/>
                </a:cubicBezTo>
                <a:cubicBezTo>
                  <a:pt x="15821" y="79124"/>
                  <a:pt x="15381" y="77577"/>
                  <a:pt x="14903" y="76030"/>
                </a:cubicBezTo>
                <a:cubicBezTo>
                  <a:pt x="14966" y="75980"/>
                  <a:pt x="15029" y="75942"/>
                  <a:pt x="15092" y="75892"/>
                </a:cubicBezTo>
                <a:cubicBezTo>
                  <a:pt x="16576" y="74760"/>
                  <a:pt x="17154" y="70736"/>
                  <a:pt x="15054" y="69931"/>
                </a:cubicBezTo>
                <a:cubicBezTo>
                  <a:pt x="15034" y="69921"/>
                  <a:pt x="15014" y="69917"/>
                  <a:pt x="14995" y="69917"/>
                </a:cubicBezTo>
                <a:cubicBezTo>
                  <a:pt x="14896" y="69917"/>
                  <a:pt x="14819" y="70040"/>
                  <a:pt x="14841" y="70145"/>
                </a:cubicBezTo>
                <a:cubicBezTo>
                  <a:pt x="15067" y="71113"/>
                  <a:pt x="15356" y="71943"/>
                  <a:pt x="15344" y="72811"/>
                </a:cubicBezTo>
                <a:cubicBezTo>
                  <a:pt x="15344" y="72773"/>
                  <a:pt x="15331" y="72723"/>
                  <a:pt x="15318" y="72673"/>
                </a:cubicBezTo>
                <a:cubicBezTo>
                  <a:pt x="15193" y="72006"/>
                  <a:pt x="14803" y="70623"/>
                  <a:pt x="13960" y="70585"/>
                </a:cubicBezTo>
                <a:cubicBezTo>
                  <a:pt x="13872" y="70585"/>
                  <a:pt x="13784" y="70648"/>
                  <a:pt x="13759" y="70736"/>
                </a:cubicBezTo>
                <a:cubicBezTo>
                  <a:pt x="13621" y="71214"/>
                  <a:pt x="13973" y="71767"/>
                  <a:pt x="14099" y="72207"/>
                </a:cubicBezTo>
                <a:cubicBezTo>
                  <a:pt x="14262" y="72736"/>
                  <a:pt x="14375" y="73352"/>
                  <a:pt x="14212" y="73892"/>
                </a:cubicBezTo>
                <a:cubicBezTo>
                  <a:pt x="13659" y="72233"/>
                  <a:pt x="13067" y="70585"/>
                  <a:pt x="12464" y="68951"/>
                </a:cubicBezTo>
                <a:cubicBezTo>
                  <a:pt x="12175" y="68158"/>
                  <a:pt x="11860" y="67391"/>
                  <a:pt x="11521" y="66624"/>
                </a:cubicBezTo>
                <a:cubicBezTo>
                  <a:pt x="12024" y="66297"/>
                  <a:pt x="12464" y="65870"/>
                  <a:pt x="12778" y="65354"/>
                </a:cubicBezTo>
                <a:cubicBezTo>
                  <a:pt x="13545" y="64134"/>
                  <a:pt x="13218" y="62298"/>
                  <a:pt x="11961" y="61594"/>
                </a:cubicBezTo>
                <a:cubicBezTo>
                  <a:pt x="11931" y="61576"/>
                  <a:pt x="11899" y="61568"/>
                  <a:pt x="11868" y="61568"/>
                </a:cubicBezTo>
                <a:cubicBezTo>
                  <a:pt x="11768" y="61568"/>
                  <a:pt x="11675" y="61652"/>
                  <a:pt x="11684" y="61758"/>
                </a:cubicBezTo>
                <a:cubicBezTo>
                  <a:pt x="11760" y="62739"/>
                  <a:pt x="12175" y="63644"/>
                  <a:pt x="11810" y="64587"/>
                </a:cubicBezTo>
                <a:cubicBezTo>
                  <a:pt x="11848" y="64373"/>
                  <a:pt x="11860" y="64147"/>
                  <a:pt x="11848" y="63933"/>
                </a:cubicBezTo>
                <a:cubicBezTo>
                  <a:pt x="11785" y="63078"/>
                  <a:pt x="11043" y="61645"/>
                  <a:pt x="10112" y="61569"/>
                </a:cubicBezTo>
                <a:cubicBezTo>
                  <a:pt x="10107" y="61569"/>
                  <a:pt x="10102" y="61568"/>
                  <a:pt x="10097" y="61568"/>
                </a:cubicBezTo>
                <a:cubicBezTo>
                  <a:pt x="9981" y="61568"/>
                  <a:pt x="9924" y="61700"/>
                  <a:pt x="9936" y="61808"/>
                </a:cubicBezTo>
                <a:cubicBezTo>
                  <a:pt x="10087" y="62713"/>
                  <a:pt x="10980" y="63908"/>
                  <a:pt x="10666" y="64763"/>
                </a:cubicBezTo>
                <a:cubicBezTo>
                  <a:pt x="9748" y="62789"/>
                  <a:pt x="8779" y="60852"/>
                  <a:pt x="7912" y="58866"/>
                </a:cubicBezTo>
                <a:cubicBezTo>
                  <a:pt x="7547" y="58061"/>
                  <a:pt x="7220" y="57231"/>
                  <a:pt x="6906" y="56401"/>
                </a:cubicBezTo>
                <a:cubicBezTo>
                  <a:pt x="7610" y="55898"/>
                  <a:pt x="8163" y="55194"/>
                  <a:pt x="8490" y="54389"/>
                </a:cubicBezTo>
                <a:cubicBezTo>
                  <a:pt x="8956" y="53333"/>
                  <a:pt x="9169" y="51622"/>
                  <a:pt x="8050" y="50918"/>
                </a:cubicBezTo>
                <a:cubicBezTo>
                  <a:pt x="8021" y="50906"/>
                  <a:pt x="7991" y="50901"/>
                  <a:pt x="7962" y="50901"/>
                </a:cubicBezTo>
                <a:cubicBezTo>
                  <a:pt x="7838" y="50901"/>
                  <a:pt x="7723" y="51000"/>
                  <a:pt x="7723" y="51132"/>
                </a:cubicBezTo>
                <a:cubicBezTo>
                  <a:pt x="7635" y="51899"/>
                  <a:pt x="7799" y="52641"/>
                  <a:pt x="7635" y="53421"/>
                </a:cubicBezTo>
                <a:cubicBezTo>
                  <a:pt x="7522" y="53899"/>
                  <a:pt x="7308" y="54351"/>
                  <a:pt x="7006" y="54741"/>
                </a:cubicBezTo>
                <a:cubicBezTo>
                  <a:pt x="7069" y="54628"/>
                  <a:pt x="7120" y="54502"/>
                  <a:pt x="7157" y="54376"/>
                </a:cubicBezTo>
                <a:cubicBezTo>
                  <a:pt x="7648" y="53119"/>
                  <a:pt x="7220" y="51912"/>
                  <a:pt x="6265" y="51069"/>
                </a:cubicBezTo>
                <a:cubicBezTo>
                  <a:pt x="6222" y="51030"/>
                  <a:pt x="6172" y="51013"/>
                  <a:pt x="6123" y="51013"/>
                </a:cubicBezTo>
                <a:cubicBezTo>
                  <a:pt x="5997" y="51013"/>
                  <a:pt x="5880" y="51126"/>
                  <a:pt x="5925" y="51270"/>
                </a:cubicBezTo>
                <a:cubicBezTo>
                  <a:pt x="6126" y="52025"/>
                  <a:pt x="6227" y="52805"/>
                  <a:pt x="6214" y="53584"/>
                </a:cubicBezTo>
                <a:cubicBezTo>
                  <a:pt x="6202" y="53735"/>
                  <a:pt x="6176" y="53886"/>
                  <a:pt x="6126" y="54024"/>
                </a:cubicBezTo>
                <a:cubicBezTo>
                  <a:pt x="5485" y="51924"/>
                  <a:pt x="5145" y="49749"/>
                  <a:pt x="5108" y="47548"/>
                </a:cubicBezTo>
                <a:cubicBezTo>
                  <a:pt x="5095" y="46467"/>
                  <a:pt x="5183" y="45373"/>
                  <a:pt x="5359" y="44291"/>
                </a:cubicBezTo>
                <a:cubicBezTo>
                  <a:pt x="7484" y="44241"/>
                  <a:pt x="9899" y="42506"/>
                  <a:pt x="9132" y="40318"/>
                </a:cubicBezTo>
                <a:cubicBezTo>
                  <a:pt x="9081" y="40173"/>
                  <a:pt x="8942" y="40082"/>
                  <a:pt x="8807" y="40082"/>
                </a:cubicBezTo>
                <a:cubicBezTo>
                  <a:pt x="8708" y="40082"/>
                  <a:pt x="8612" y="40131"/>
                  <a:pt x="8553" y="40242"/>
                </a:cubicBezTo>
                <a:cubicBezTo>
                  <a:pt x="8113" y="41060"/>
                  <a:pt x="7862" y="41864"/>
                  <a:pt x="7170" y="42506"/>
                </a:cubicBezTo>
                <a:cubicBezTo>
                  <a:pt x="6893" y="42757"/>
                  <a:pt x="6579" y="42946"/>
                  <a:pt x="6227" y="43059"/>
                </a:cubicBezTo>
                <a:cubicBezTo>
                  <a:pt x="6503" y="42858"/>
                  <a:pt x="6742" y="42594"/>
                  <a:pt x="6944" y="42305"/>
                </a:cubicBezTo>
                <a:cubicBezTo>
                  <a:pt x="7459" y="41588"/>
                  <a:pt x="8012" y="40305"/>
                  <a:pt x="7484" y="39463"/>
                </a:cubicBezTo>
                <a:cubicBezTo>
                  <a:pt x="7434" y="39375"/>
                  <a:pt x="7343" y="39331"/>
                  <a:pt x="7250" y="39331"/>
                </a:cubicBezTo>
                <a:cubicBezTo>
                  <a:pt x="7157" y="39331"/>
                  <a:pt x="7063" y="39375"/>
                  <a:pt x="7006" y="39463"/>
                </a:cubicBezTo>
                <a:cubicBezTo>
                  <a:pt x="6591" y="40054"/>
                  <a:pt x="6415" y="41311"/>
                  <a:pt x="5862" y="41978"/>
                </a:cubicBezTo>
                <a:cubicBezTo>
                  <a:pt x="6365" y="40179"/>
                  <a:pt x="7057" y="38444"/>
                  <a:pt x="7950" y="36797"/>
                </a:cubicBezTo>
                <a:cubicBezTo>
                  <a:pt x="8100" y="36495"/>
                  <a:pt x="8276" y="36193"/>
                  <a:pt x="8453" y="35904"/>
                </a:cubicBezTo>
                <a:cubicBezTo>
                  <a:pt x="8914" y="36121"/>
                  <a:pt x="9422" y="36221"/>
                  <a:pt x="9934" y="36221"/>
                </a:cubicBezTo>
                <a:cubicBezTo>
                  <a:pt x="10607" y="36221"/>
                  <a:pt x="11287" y="36048"/>
                  <a:pt x="11873" y="35741"/>
                </a:cubicBezTo>
                <a:cubicBezTo>
                  <a:pt x="13005" y="35137"/>
                  <a:pt x="14463" y="33993"/>
                  <a:pt x="14111" y="32534"/>
                </a:cubicBezTo>
                <a:cubicBezTo>
                  <a:pt x="14077" y="32365"/>
                  <a:pt x="13950" y="32291"/>
                  <a:pt x="13815" y="32291"/>
                </a:cubicBezTo>
                <a:cubicBezTo>
                  <a:pt x="13699" y="32291"/>
                  <a:pt x="13578" y="32347"/>
                  <a:pt x="13508" y="32446"/>
                </a:cubicBezTo>
                <a:cubicBezTo>
                  <a:pt x="12753" y="33490"/>
                  <a:pt x="11999" y="34445"/>
                  <a:pt x="10879" y="34898"/>
                </a:cubicBezTo>
                <a:cubicBezTo>
                  <a:pt x="11596" y="34307"/>
                  <a:pt x="12288" y="33314"/>
                  <a:pt x="12099" y="32446"/>
                </a:cubicBezTo>
                <a:cubicBezTo>
                  <a:pt x="12063" y="32293"/>
                  <a:pt x="11930" y="32198"/>
                  <a:pt x="11789" y="32198"/>
                </a:cubicBezTo>
                <a:cubicBezTo>
                  <a:pt x="11732" y="32198"/>
                  <a:pt x="11675" y="32213"/>
                  <a:pt x="11621" y="32245"/>
                </a:cubicBezTo>
                <a:cubicBezTo>
                  <a:pt x="10804" y="32823"/>
                  <a:pt x="10402" y="34294"/>
                  <a:pt x="9383" y="34508"/>
                </a:cubicBezTo>
                <a:cubicBezTo>
                  <a:pt x="11106" y="32069"/>
                  <a:pt x="13281" y="29944"/>
                  <a:pt x="15356" y="27768"/>
                </a:cubicBezTo>
                <a:cubicBezTo>
                  <a:pt x="15630" y="27842"/>
                  <a:pt x="15920" y="27875"/>
                  <a:pt x="16213" y="27875"/>
                </a:cubicBezTo>
                <a:cubicBezTo>
                  <a:pt x="16863" y="27875"/>
                  <a:pt x="17527" y="27713"/>
                  <a:pt x="18047" y="27479"/>
                </a:cubicBezTo>
                <a:cubicBezTo>
                  <a:pt x="19481" y="26838"/>
                  <a:pt x="21078" y="25291"/>
                  <a:pt x="21379" y="23681"/>
                </a:cubicBezTo>
                <a:cubicBezTo>
                  <a:pt x="21452" y="23419"/>
                  <a:pt x="21244" y="23215"/>
                  <a:pt x="21024" y="23215"/>
                </a:cubicBezTo>
                <a:cubicBezTo>
                  <a:pt x="20938" y="23215"/>
                  <a:pt x="20850" y="23246"/>
                  <a:pt x="20776" y="23317"/>
                </a:cubicBezTo>
                <a:cubicBezTo>
                  <a:pt x="20122" y="23845"/>
                  <a:pt x="19682" y="24650"/>
                  <a:pt x="19129" y="25278"/>
                </a:cubicBezTo>
                <a:cubicBezTo>
                  <a:pt x="18688" y="25794"/>
                  <a:pt x="18123" y="26209"/>
                  <a:pt x="17494" y="26485"/>
                </a:cubicBezTo>
                <a:cubicBezTo>
                  <a:pt x="18185" y="25869"/>
                  <a:pt x="19267" y="24863"/>
                  <a:pt x="19141" y="23845"/>
                </a:cubicBezTo>
                <a:cubicBezTo>
                  <a:pt x="19129" y="23732"/>
                  <a:pt x="19066" y="23644"/>
                  <a:pt x="18965" y="23593"/>
                </a:cubicBezTo>
                <a:cubicBezTo>
                  <a:pt x="19468" y="22914"/>
                  <a:pt x="19933" y="22197"/>
                  <a:pt x="20361" y="21468"/>
                </a:cubicBezTo>
                <a:cubicBezTo>
                  <a:pt x="20864" y="20588"/>
                  <a:pt x="21279" y="19657"/>
                  <a:pt x="21581" y="18689"/>
                </a:cubicBezTo>
                <a:cubicBezTo>
                  <a:pt x="21669" y="18677"/>
                  <a:pt x="21757" y="18664"/>
                  <a:pt x="21832" y="18651"/>
                </a:cubicBezTo>
                <a:cubicBezTo>
                  <a:pt x="23668" y="18211"/>
                  <a:pt x="25718" y="15256"/>
                  <a:pt x="24184" y="13559"/>
                </a:cubicBezTo>
                <a:cubicBezTo>
                  <a:pt x="24133" y="13507"/>
                  <a:pt x="24069" y="13484"/>
                  <a:pt x="24008" y="13484"/>
                </a:cubicBezTo>
                <a:cubicBezTo>
                  <a:pt x="23902" y="13484"/>
                  <a:pt x="23800" y="13553"/>
                  <a:pt x="23769" y="13672"/>
                </a:cubicBezTo>
                <a:cubicBezTo>
                  <a:pt x="23618" y="14300"/>
                  <a:pt x="23643" y="14967"/>
                  <a:pt x="23479" y="15608"/>
                </a:cubicBezTo>
                <a:cubicBezTo>
                  <a:pt x="23354" y="16048"/>
                  <a:pt x="23127" y="16451"/>
                  <a:pt x="22813" y="16790"/>
                </a:cubicBezTo>
                <a:cubicBezTo>
                  <a:pt x="22863" y="16677"/>
                  <a:pt x="22914" y="16577"/>
                  <a:pt x="22951" y="16463"/>
                </a:cubicBezTo>
                <a:cubicBezTo>
                  <a:pt x="23316" y="15483"/>
                  <a:pt x="23014" y="14300"/>
                  <a:pt x="22373" y="13533"/>
                </a:cubicBezTo>
                <a:cubicBezTo>
                  <a:pt x="22360" y="13508"/>
                  <a:pt x="22335" y="13496"/>
                  <a:pt x="22323" y="13483"/>
                </a:cubicBezTo>
                <a:cubicBezTo>
                  <a:pt x="22297" y="12716"/>
                  <a:pt x="22235" y="11962"/>
                  <a:pt x="22121" y="11207"/>
                </a:cubicBezTo>
                <a:cubicBezTo>
                  <a:pt x="22071" y="10930"/>
                  <a:pt x="22033" y="10654"/>
                  <a:pt x="21983" y="10365"/>
                </a:cubicBezTo>
                <a:cubicBezTo>
                  <a:pt x="22448" y="9962"/>
                  <a:pt x="22826" y="9472"/>
                  <a:pt x="23102" y="8918"/>
                </a:cubicBezTo>
                <a:cubicBezTo>
                  <a:pt x="23429" y="8239"/>
                  <a:pt x="23693" y="6995"/>
                  <a:pt x="22901" y="6529"/>
                </a:cubicBezTo>
                <a:cubicBezTo>
                  <a:pt x="22868" y="6513"/>
                  <a:pt x="22832" y="6505"/>
                  <a:pt x="22797" y="6505"/>
                </a:cubicBezTo>
                <a:cubicBezTo>
                  <a:pt x="22698" y="6505"/>
                  <a:pt x="22602" y="6566"/>
                  <a:pt x="22574" y="6668"/>
                </a:cubicBezTo>
                <a:cubicBezTo>
                  <a:pt x="22436" y="7145"/>
                  <a:pt x="22436" y="7636"/>
                  <a:pt x="22285" y="8101"/>
                </a:cubicBezTo>
                <a:cubicBezTo>
                  <a:pt x="22172" y="8466"/>
                  <a:pt x="21983" y="8805"/>
                  <a:pt x="21732" y="9095"/>
                </a:cubicBezTo>
                <a:lnTo>
                  <a:pt x="21669" y="8805"/>
                </a:lnTo>
                <a:cubicBezTo>
                  <a:pt x="21782" y="8503"/>
                  <a:pt x="21870" y="8189"/>
                  <a:pt x="21933" y="7862"/>
                </a:cubicBezTo>
                <a:cubicBezTo>
                  <a:pt x="22033" y="7246"/>
                  <a:pt x="22209" y="5687"/>
                  <a:pt x="21392" y="5460"/>
                </a:cubicBezTo>
                <a:cubicBezTo>
                  <a:pt x="21365" y="5453"/>
                  <a:pt x="21337" y="5449"/>
                  <a:pt x="21311" y="5449"/>
                </a:cubicBezTo>
                <a:cubicBezTo>
                  <a:pt x="21202" y="5449"/>
                  <a:pt x="21100" y="5508"/>
                  <a:pt x="21040" y="5599"/>
                </a:cubicBezTo>
                <a:cubicBezTo>
                  <a:pt x="20927" y="5825"/>
                  <a:pt x="20876" y="6064"/>
                  <a:pt x="20902" y="6315"/>
                </a:cubicBezTo>
                <a:cubicBezTo>
                  <a:pt x="20562" y="5448"/>
                  <a:pt x="20097" y="4643"/>
                  <a:pt x="19518" y="3914"/>
                </a:cubicBezTo>
                <a:cubicBezTo>
                  <a:pt x="19896" y="3511"/>
                  <a:pt x="20135" y="3008"/>
                  <a:pt x="20223" y="2468"/>
                </a:cubicBezTo>
                <a:cubicBezTo>
                  <a:pt x="20348" y="1713"/>
                  <a:pt x="20097" y="657"/>
                  <a:pt x="19217" y="531"/>
                </a:cubicBezTo>
                <a:cubicBezTo>
                  <a:pt x="19195" y="528"/>
                  <a:pt x="19174" y="526"/>
                  <a:pt x="19152" y="526"/>
                </a:cubicBezTo>
                <a:cubicBezTo>
                  <a:pt x="18922" y="526"/>
                  <a:pt x="18707" y="707"/>
                  <a:pt x="18776" y="971"/>
                </a:cubicBezTo>
                <a:cubicBezTo>
                  <a:pt x="18902" y="1386"/>
                  <a:pt x="19141" y="1726"/>
                  <a:pt x="19141" y="2166"/>
                </a:cubicBezTo>
                <a:lnTo>
                  <a:pt x="19141" y="2241"/>
                </a:lnTo>
                <a:cubicBezTo>
                  <a:pt x="18864" y="1449"/>
                  <a:pt x="18273" y="820"/>
                  <a:pt x="17783" y="166"/>
                </a:cubicBezTo>
                <a:cubicBezTo>
                  <a:pt x="17697" y="49"/>
                  <a:pt x="17581" y="0"/>
                  <a:pt x="174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Workflow Structure</a:t>
            </a:r>
            <a:endParaRPr/>
          </a:p>
        </p:txBody>
      </p:sp>
      <p:sp>
        <p:nvSpPr>
          <p:cNvPr id="1143" name="Google Shape;1143;p49"/>
          <p:cNvSpPr txBox="1"/>
          <p:nvPr/>
        </p:nvSpPr>
        <p:spPr>
          <a:xfrm flipH="1">
            <a:off x="586075" y="1736863"/>
            <a:ext cx="20664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SegNet Baseline</a:t>
            </a:r>
            <a:endParaRPr b="1" sz="16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144" name="Google Shape;1144;p49"/>
          <p:cNvSpPr txBox="1"/>
          <p:nvPr/>
        </p:nvSpPr>
        <p:spPr>
          <a:xfrm flipH="1">
            <a:off x="2677025" y="1735300"/>
            <a:ext cx="1812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Hyperparameter tuning</a:t>
            </a:r>
            <a:endParaRPr b="1" sz="17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145" name="Google Shape;1145;p49"/>
          <p:cNvSpPr txBox="1"/>
          <p:nvPr/>
        </p:nvSpPr>
        <p:spPr>
          <a:xfrm flipH="1">
            <a:off x="4640925" y="1736875"/>
            <a:ext cx="1812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Integration of Unet</a:t>
            </a:r>
            <a:endParaRPr b="1" sz="16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146" name="Google Shape;1146;p49"/>
          <p:cNvSpPr txBox="1"/>
          <p:nvPr/>
        </p:nvSpPr>
        <p:spPr>
          <a:xfrm flipH="1">
            <a:off x="6604825" y="1794688"/>
            <a:ext cx="1812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Evaluation of Loss functions</a:t>
            </a:r>
            <a:endParaRPr b="1" sz="16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cxnSp>
        <p:nvCxnSpPr>
          <p:cNvPr id="1147" name="Google Shape;1147;p49"/>
          <p:cNvCxnSpPr>
            <a:stCxn id="1148" idx="6"/>
            <a:endCxn id="1149" idx="2"/>
          </p:cNvCxnSpPr>
          <p:nvPr/>
        </p:nvCxnSpPr>
        <p:spPr>
          <a:xfrm>
            <a:off x="1883275" y="1517788"/>
            <a:ext cx="143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49"/>
          <p:cNvCxnSpPr>
            <a:stCxn id="1149" idx="6"/>
            <a:endCxn id="1151" idx="2"/>
          </p:cNvCxnSpPr>
          <p:nvPr/>
        </p:nvCxnSpPr>
        <p:spPr>
          <a:xfrm>
            <a:off x="3847175" y="1517800"/>
            <a:ext cx="143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49"/>
          <p:cNvCxnSpPr>
            <a:stCxn id="1151" idx="6"/>
            <a:endCxn id="1153" idx="2"/>
          </p:cNvCxnSpPr>
          <p:nvPr/>
        </p:nvCxnSpPr>
        <p:spPr>
          <a:xfrm>
            <a:off x="5811075" y="1517800"/>
            <a:ext cx="143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4" name="Google Shape;1154;p49"/>
          <p:cNvSpPr txBox="1"/>
          <p:nvPr/>
        </p:nvSpPr>
        <p:spPr>
          <a:xfrm flipH="1">
            <a:off x="713125" y="3669625"/>
            <a:ext cx="1812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Test distinct Band Combinations</a:t>
            </a:r>
            <a:endParaRPr b="1" sz="16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155" name="Google Shape;1155;p49"/>
          <p:cNvSpPr txBox="1"/>
          <p:nvPr/>
        </p:nvSpPr>
        <p:spPr>
          <a:xfrm flipH="1">
            <a:off x="2549975" y="3669625"/>
            <a:ext cx="20664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Rule based Post-Processing</a:t>
            </a:r>
            <a:endParaRPr b="1" sz="16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156" name="Google Shape;1156;p49"/>
          <p:cNvSpPr txBox="1"/>
          <p:nvPr/>
        </p:nvSpPr>
        <p:spPr>
          <a:xfrm flipH="1">
            <a:off x="4640925" y="3669625"/>
            <a:ext cx="1812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Unet ++ &amp; Final Models Metrics</a:t>
            </a:r>
            <a:endParaRPr b="1" sz="16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157" name="Google Shape;1157;p49"/>
          <p:cNvSpPr txBox="1"/>
          <p:nvPr/>
        </p:nvSpPr>
        <p:spPr>
          <a:xfrm flipH="1">
            <a:off x="6604825" y="3669625"/>
            <a:ext cx="1812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Anchor Boxes</a:t>
            </a:r>
            <a:endParaRPr b="1" sz="16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cxnSp>
        <p:nvCxnSpPr>
          <p:cNvPr id="1158" name="Google Shape;1158;p49"/>
          <p:cNvCxnSpPr>
            <a:stCxn id="1159" idx="6"/>
            <a:endCxn id="1160" idx="2"/>
          </p:cNvCxnSpPr>
          <p:nvPr/>
        </p:nvCxnSpPr>
        <p:spPr>
          <a:xfrm>
            <a:off x="1883275" y="3352250"/>
            <a:ext cx="143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49"/>
          <p:cNvCxnSpPr>
            <a:stCxn id="1160" idx="6"/>
            <a:endCxn id="1162" idx="2"/>
          </p:cNvCxnSpPr>
          <p:nvPr/>
        </p:nvCxnSpPr>
        <p:spPr>
          <a:xfrm>
            <a:off x="3847175" y="3352250"/>
            <a:ext cx="143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49"/>
          <p:cNvCxnSpPr>
            <a:stCxn id="1162" idx="6"/>
            <a:endCxn id="1164" idx="2"/>
          </p:cNvCxnSpPr>
          <p:nvPr/>
        </p:nvCxnSpPr>
        <p:spPr>
          <a:xfrm>
            <a:off x="5811075" y="3352250"/>
            <a:ext cx="143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49"/>
          <p:cNvCxnSpPr>
            <a:stCxn id="1153" idx="6"/>
            <a:endCxn id="1159" idx="2"/>
          </p:cNvCxnSpPr>
          <p:nvPr/>
        </p:nvCxnSpPr>
        <p:spPr>
          <a:xfrm flipH="1">
            <a:off x="1355275" y="1517800"/>
            <a:ext cx="6419700" cy="1834500"/>
          </a:xfrm>
          <a:prstGeom prst="bentConnector5">
            <a:avLst>
              <a:gd fmla="val -10368" name="adj1"/>
              <a:gd fmla="val 68655" name="adj2"/>
              <a:gd fmla="val 110067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8" name="Google Shape;1148;p49"/>
          <p:cNvSpPr/>
          <p:nvPr/>
        </p:nvSpPr>
        <p:spPr>
          <a:xfrm>
            <a:off x="1355275" y="1253788"/>
            <a:ext cx="528000" cy="528000"/>
          </a:xfrm>
          <a:prstGeom prst="ellipse">
            <a:avLst/>
          </a:pr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49"/>
          <p:cNvSpPr/>
          <p:nvPr/>
        </p:nvSpPr>
        <p:spPr>
          <a:xfrm>
            <a:off x="3319175" y="1253800"/>
            <a:ext cx="528000" cy="528000"/>
          </a:xfrm>
          <a:prstGeom prst="ellipse">
            <a:avLst/>
          </a:pr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49"/>
          <p:cNvSpPr/>
          <p:nvPr/>
        </p:nvSpPr>
        <p:spPr>
          <a:xfrm>
            <a:off x="5283075" y="1253800"/>
            <a:ext cx="528000" cy="528000"/>
          </a:xfrm>
          <a:prstGeom prst="ellipse">
            <a:avLst/>
          </a:pr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9"/>
          <p:cNvSpPr/>
          <p:nvPr/>
        </p:nvSpPr>
        <p:spPr>
          <a:xfrm>
            <a:off x="7246975" y="1253800"/>
            <a:ext cx="528000" cy="528000"/>
          </a:xfrm>
          <a:prstGeom prst="ellipse">
            <a:avLst/>
          </a:pr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49"/>
          <p:cNvSpPr/>
          <p:nvPr/>
        </p:nvSpPr>
        <p:spPr>
          <a:xfrm>
            <a:off x="1355275" y="3088250"/>
            <a:ext cx="528000" cy="528000"/>
          </a:xfrm>
          <a:prstGeom prst="ellipse">
            <a:avLst/>
          </a:pr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49"/>
          <p:cNvSpPr/>
          <p:nvPr/>
        </p:nvSpPr>
        <p:spPr>
          <a:xfrm>
            <a:off x="3319175" y="3088250"/>
            <a:ext cx="528000" cy="528000"/>
          </a:xfrm>
          <a:prstGeom prst="ellipse">
            <a:avLst/>
          </a:pr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49"/>
          <p:cNvSpPr/>
          <p:nvPr/>
        </p:nvSpPr>
        <p:spPr>
          <a:xfrm>
            <a:off x="5283075" y="3088250"/>
            <a:ext cx="528000" cy="528000"/>
          </a:xfrm>
          <a:prstGeom prst="ellipse">
            <a:avLst/>
          </a:pr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49"/>
          <p:cNvSpPr/>
          <p:nvPr/>
        </p:nvSpPr>
        <p:spPr>
          <a:xfrm>
            <a:off x="7246975" y="3088250"/>
            <a:ext cx="528000" cy="528000"/>
          </a:xfrm>
          <a:prstGeom prst="ellipse">
            <a:avLst/>
          </a:pr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49"/>
          <p:cNvGrpSpPr/>
          <p:nvPr/>
        </p:nvGrpSpPr>
        <p:grpSpPr>
          <a:xfrm>
            <a:off x="1501444" y="1403879"/>
            <a:ext cx="235662" cy="225361"/>
            <a:chOff x="5045500" y="842250"/>
            <a:chExt cx="503875" cy="481850"/>
          </a:xfrm>
        </p:grpSpPr>
        <p:sp>
          <p:nvSpPr>
            <p:cNvPr id="1167" name="Google Shape;1167;p49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69" name="Google Shape;1169;p49"/>
          <p:cNvGrpSpPr/>
          <p:nvPr/>
        </p:nvGrpSpPr>
        <p:grpSpPr>
          <a:xfrm>
            <a:off x="1501787" y="3236637"/>
            <a:ext cx="234977" cy="234363"/>
            <a:chOff x="-28461325" y="3545475"/>
            <a:chExt cx="296950" cy="296175"/>
          </a:xfrm>
        </p:grpSpPr>
        <p:sp>
          <p:nvSpPr>
            <p:cNvPr id="1170" name="Google Shape;1170;p49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49"/>
          <p:cNvGrpSpPr/>
          <p:nvPr/>
        </p:nvGrpSpPr>
        <p:grpSpPr>
          <a:xfrm>
            <a:off x="3486874" y="3233491"/>
            <a:ext cx="192602" cy="234363"/>
            <a:chOff x="-24709100" y="3888875"/>
            <a:chExt cx="243400" cy="296175"/>
          </a:xfrm>
        </p:grpSpPr>
        <p:sp>
          <p:nvSpPr>
            <p:cNvPr id="1177" name="Google Shape;1177;p49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49"/>
          <p:cNvGrpSpPr/>
          <p:nvPr/>
        </p:nvGrpSpPr>
        <p:grpSpPr>
          <a:xfrm>
            <a:off x="5432336" y="1400616"/>
            <a:ext cx="229378" cy="234363"/>
            <a:chOff x="-24353875" y="3147725"/>
            <a:chExt cx="289875" cy="296175"/>
          </a:xfrm>
        </p:grpSpPr>
        <p:sp>
          <p:nvSpPr>
            <p:cNvPr id="1181" name="Google Shape;1181;p49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49"/>
          <p:cNvGrpSpPr/>
          <p:nvPr/>
        </p:nvGrpSpPr>
        <p:grpSpPr>
          <a:xfrm>
            <a:off x="3454225" y="1377382"/>
            <a:ext cx="257788" cy="278355"/>
            <a:chOff x="-31816600" y="3910025"/>
            <a:chExt cx="300873" cy="294089"/>
          </a:xfrm>
        </p:grpSpPr>
        <p:sp>
          <p:nvSpPr>
            <p:cNvPr id="1184" name="Google Shape;1184;p49"/>
            <p:cNvSpPr/>
            <p:nvPr/>
          </p:nvSpPr>
          <p:spPr>
            <a:xfrm>
              <a:off x="-31768018" y="3914197"/>
              <a:ext cx="252291" cy="289917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49"/>
          <p:cNvSpPr/>
          <p:nvPr/>
        </p:nvSpPr>
        <p:spPr>
          <a:xfrm>
            <a:off x="7391824" y="1377374"/>
            <a:ext cx="257802" cy="278370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188" name="Google Shape;1188;p49"/>
          <p:cNvGrpSpPr/>
          <p:nvPr/>
        </p:nvGrpSpPr>
        <p:grpSpPr>
          <a:xfrm>
            <a:off x="7393370" y="3236651"/>
            <a:ext cx="257776" cy="278350"/>
            <a:chOff x="6235400" y="249400"/>
            <a:chExt cx="481825" cy="481825"/>
          </a:xfrm>
        </p:grpSpPr>
        <p:sp>
          <p:nvSpPr>
            <p:cNvPr id="1189" name="Google Shape;1189;p49"/>
            <p:cNvSpPr/>
            <p:nvPr/>
          </p:nvSpPr>
          <p:spPr>
            <a:xfrm>
              <a:off x="6425625" y="482025"/>
              <a:ext cx="177700" cy="135375"/>
            </a:xfrm>
            <a:custGeom>
              <a:rect b="b" l="l" r="r" t="t"/>
              <a:pathLst>
                <a:path extrusionOk="0"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6462150" y="4197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6349225" y="508600"/>
              <a:ext cx="113625" cy="108800"/>
            </a:xfrm>
            <a:custGeom>
              <a:rect b="b" l="l" r="r" t="t"/>
              <a:pathLst>
                <a:path extrusionOk="0"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6349225" y="363300"/>
              <a:ext cx="254100" cy="172575"/>
            </a:xfrm>
            <a:custGeom>
              <a:rect b="b" l="l" r="r" t="t"/>
              <a:pathLst>
                <a:path extrusionOk="0"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6235400" y="24940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94" name="Google Shape;1194;p49"/>
          <p:cNvGrpSpPr/>
          <p:nvPr/>
        </p:nvGrpSpPr>
        <p:grpSpPr>
          <a:xfrm>
            <a:off x="5389118" y="3236645"/>
            <a:ext cx="315811" cy="278376"/>
            <a:chOff x="-31455100" y="3909350"/>
            <a:chExt cx="294600" cy="293800"/>
          </a:xfrm>
        </p:grpSpPr>
        <p:sp>
          <p:nvSpPr>
            <p:cNvPr id="1195" name="Google Shape;1195;p49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</a:t>
            </a:r>
            <a:r>
              <a:rPr lang="en"/>
              <a:t>Model - SegNet</a:t>
            </a:r>
            <a:endParaRPr/>
          </a:p>
        </p:txBody>
      </p:sp>
      <p:graphicFrame>
        <p:nvGraphicFramePr>
          <p:cNvPr id="1203" name="Google Shape;1203;p50"/>
          <p:cNvGraphicFramePr/>
          <p:nvPr/>
        </p:nvGraphicFramePr>
        <p:xfrm>
          <a:off x="509763" y="1815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{124898C7-7166-4039-BBCE-196DAA651615}</a:tableStyleId>
              </a:tblPr>
              <a:tblGrid>
                <a:gridCol w="1505200"/>
                <a:gridCol w="1701700"/>
              </a:tblGrid>
              <a:tr h="45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Evaluated Values</a:t>
                      </a:r>
                      <a:endParaRPr b="1" sz="1200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31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Bands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Spectral Bands &amp; Canny Edges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Batch Size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8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Optimizer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Adam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31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Learning Rate</a:t>
                      </a:r>
                      <a:endParaRPr b="1" sz="1200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0.001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9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# of epochs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04" name="Google Shape;1204;p50"/>
          <p:cNvSpPr txBox="1"/>
          <p:nvPr/>
        </p:nvSpPr>
        <p:spPr>
          <a:xfrm>
            <a:off x="1126853" y="1117638"/>
            <a:ext cx="2641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Driven Data </a:t>
            </a:r>
            <a:r>
              <a:rPr b="1" lang="en" sz="15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Matlab Code → Python</a:t>
            </a:r>
            <a:endParaRPr b="1" sz="15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pic>
        <p:nvPicPr>
          <p:cNvPr id="1205" name="Google Shape;1205;p50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4541800" y="1017725"/>
            <a:ext cx="3382705" cy="1607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6" name="Google Shape;1206;p50"/>
          <p:cNvSpPr/>
          <p:nvPr/>
        </p:nvSpPr>
        <p:spPr>
          <a:xfrm>
            <a:off x="545775" y="1068850"/>
            <a:ext cx="528000" cy="52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7" name="Google Shape;1207;p50"/>
          <p:cNvGrpSpPr/>
          <p:nvPr/>
        </p:nvGrpSpPr>
        <p:grpSpPr>
          <a:xfrm>
            <a:off x="692900" y="1214745"/>
            <a:ext cx="233750" cy="233730"/>
            <a:chOff x="-25094250" y="3547050"/>
            <a:chExt cx="295400" cy="295375"/>
          </a:xfrm>
        </p:grpSpPr>
        <p:sp>
          <p:nvSpPr>
            <p:cNvPr id="1208" name="Google Shape;1208;p50"/>
            <p:cNvSpPr/>
            <p:nvPr/>
          </p:nvSpPr>
          <p:spPr>
            <a:xfrm>
              <a:off x="-24990275" y="35809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-25041475" y="3668350"/>
              <a:ext cx="52025" cy="52000"/>
            </a:xfrm>
            <a:custGeom>
              <a:rect b="b" l="l" r="r" t="t"/>
              <a:pathLst>
                <a:path extrusionOk="0" h="2080" w="2081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-25094250" y="3547050"/>
              <a:ext cx="224500" cy="295375"/>
            </a:xfrm>
            <a:custGeom>
              <a:rect b="b" l="l" r="r" t="t"/>
              <a:pathLst>
                <a:path extrusionOk="0" h="11815" w="898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-24851650" y="3582300"/>
              <a:ext cx="52800" cy="190825"/>
            </a:xfrm>
            <a:custGeom>
              <a:rect b="b" l="l" r="r" t="t"/>
              <a:pathLst>
                <a:path extrusionOk="0" h="7633" w="2112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-24850875" y="3788050"/>
              <a:ext cx="52025" cy="53600"/>
            </a:xfrm>
            <a:custGeom>
              <a:rect b="b" l="l" r="r" t="t"/>
              <a:pathLst>
                <a:path extrusionOk="0" h="2144" w="2081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213" name="Google Shape;1213;p50"/>
          <p:cNvGraphicFramePr/>
          <p:nvPr/>
        </p:nvGraphicFramePr>
        <p:xfrm>
          <a:off x="926661" y="4308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{10EAD7B0-CBC1-4428-99E9-9A59EE4EA0C2}</a:tableStyleId>
              </a:tblPr>
              <a:tblGrid>
                <a:gridCol w="1726800"/>
                <a:gridCol w="859400"/>
              </a:tblGrid>
              <a:tr h="233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Dice Score in </a:t>
                      </a:r>
                      <a:b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</a:b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Public Leaderboard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>
                        <a:alpha val="2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0.6426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>
                        <a:alpha val="298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14" name="Google Shape;1214;p50"/>
          <p:cNvSpPr txBox="1"/>
          <p:nvPr/>
        </p:nvSpPr>
        <p:spPr>
          <a:xfrm>
            <a:off x="4528800" y="2561125"/>
            <a:ext cx="339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Segnet </a:t>
            </a:r>
            <a:r>
              <a:rPr i="1" lang="en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Architecture proposed by </a:t>
            </a:r>
            <a:r>
              <a:rPr i="1" lang="en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Badrinarayanan et al. (2017)</a:t>
            </a:r>
            <a:endParaRPr i="1"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5" name="Google Shape;1215;p50"/>
          <p:cNvSpPr txBox="1"/>
          <p:nvPr/>
        </p:nvSpPr>
        <p:spPr>
          <a:xfrm>
            <a:off x="644650" y="3876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Approx. size for a 8-batch: 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.12 GB</a:t>
            </a:r>
            <a:endParaRPr b="1"/>
          </a:p>
        </p:txBody>
      </p:sp>
      <p:pic>
        <p:nvPicPr>
          <p:cNvPr id="1216" name="Google Shape;12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538" y="3007650"/>
            <a:ext cx="4349225" cy="1757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7" name="Google Shape;1217;p50"/>
          <p:cNvSpPr txBox="1"/>
          <p:nvPr/>
        </p:nvSpPr>
        <p:spPr>
          <a:xfrm>
            <a:off x="4848900" y="46892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Min. Eval Loss: 0.3713 - Max. Eval IoU: 0.4694</a:t>
            </a:r>
            <a:endParaRPr/>
          </a:p>
        </p:txBody>
      </p:sp>
      <p:sp>
        <p:nvSpPr>
          <p:cNvPr id="1218" name="Google Shape;121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Segnet Baseline Improvement</a:t>
            </a:r>
            <a:endParaRPr/>
          </a:p>
        </p:txBody>
      </p:sp>
      <p:graphicFrame>
        <p:nvGraphicFramePr>
          <p:cNvPr id="1224" name="Google Shape;1224;p51"/>
          <p:cNvGraphicFramePr/>
          <p:nvPr/>
        </p:nvGraphicFramePr>
        <p:xfrm>
          <a:off x="509770" y="16785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{10EAD7B0-CBC1-4428-99E9-9A59EE4EA0C2}</a:tableStyleId>
              </a:tblPr>
              <a:tblGrid>
                <a:gridCol w="1416975"/>
                <a:gridCol w="1284200"/>
                <a:gridCol w="730675"/>
              </a:tblGrid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Evaluated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Values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Selected Value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Batch Size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8, 16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16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Learning Rate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1e-2, 1e-3</a:t>
                      </a:r>
                      <a:r>
                        <a:rPr b="0"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, 1e-4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1e-4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# of epochs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20, 50, 80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25" name="Google Shape;1225;p51"/>
          <p:cNvSpPr txBox="1"/>
          <p:nvPr/>
        </p:nvSpPr>
        <p:spPr>
          <a:xfrm flipH="1">
            <a:off x="965313" y="1078807"/>
            <a:ext cx="2598158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Hyperparameters</a:t>
            </a:r>
            <a:endParaRPr b="1" i="0" sz="1800" u="none" cap="none" strike="noStrike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grpSp>
        <p:nvGrpSpPr>
          <p:cNvPr id="1226" name="Google Shape;1226;p51"/>
          <p:cNvGrpSpPr/>
          <p:nvPr/>
        </p:nvGrpSpPr>
        <p:grpSpPr>
          <a:xfrm>
            <a:off x="583483" y="1078807"/>
            <a:ext cx="528000" cy="528000"/>
            <a:chOff x="933116" y="1325876"/>
            <a:chExt cx="528000" cy="528000"/>
          </a:xfrm>
        </p:grpSpPr>
        <p:sp>
          <p:nvSpPr>
            <p:cNvPr id="1227" name="Google Shape;1227;p51"/>
            <p:cNvSpPr/>
            <p:nvPr/>
          </p:nvSpPr>
          <p:spPr>
            <a:xfrm>
              <a:off x="933116" y="1325876"/>
              <a:ext cx="528000" cy="528000"/>
            </a:xfrm>
            <a:prstGeom prst="ellipse">
              <a:avLst/>
            </a:prstGeom>
            <a:solidFill>
              <a:srgbClr val="C0BD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8" name="Google Shape;1228;p51"/>
            <p:cNvGrpSpPr/>
            <p:nvPr/>
          </p:nvGrpSpPr>
          <p:grpSpPr>
            <a:xfrm>
              <a:off x="1079285" y="1462944"/>
              <a:ext cx="235662" cy="225361"/>
              <a:chOff x="5045500" y="842250"/>
              <a:chExt cx="503875" cy="481850"/>
            </a:xfrm>
          </p:grpSpPr>
          <p:sp>
            <p:nvSpPr>
              <p:cNvPr id="1229" name="Google Shape;1229;p51"/>
              <p:cNvSpPr/>
              <p:nvPr/>
            </p:nvSpPr>
            <p:spPr>
              <a:xfrm>
                <a:off x="5045500" y="842250"/>
                <a:ext cx="503875" cy="481850"/>
              </a:xfrm>
              <a:custGeom>
                <a:rect b="b" l="l" r="r" t="t"/>
                <a:pathLst>
                  <a:path extrusionOk="0" h="19274" w="20155">
                    <a:moveTo>
                      <a:pt x="12103" y="1130"/>
                    </a:moveTo>
                    <a:cubicBezTo>
                      <a:pt x="13694" y="1130"/>
                      <a:pt x="15284" y="1735"/>
                      <a:pt x="16496" y="2945"/>
                    </a:cubicBezTo>
                    <a:cubicBezTo>
                      <a:pt x="18917" y="5366"/>
                      <a:pt x="18917" y="9305"/>
                      <a:pt x="16496" y="11729"/>
                    </a:cubicBezTo>
                    <a:cubicBezTo>
                      <a:pt x="15286" y="12940"/>
                      <a:pt x="13695" y="13545"/>
                      <a:pt x="12104" y="13545"/>
                    </a:cubicBezTo>
                    <a:cubicBezTo>
                      <a:pt x="10514" y="13545"/>
                      <a:pt x="8923" y="12940"/>
                      <a:pt x="7712" y="11729"/>
                    </a:cubicBezTo>
                    <a:cubicBezTo>
                      <a:pt x="5288" y="9305"/>
                      <a:pt x="5288" y="5369"/>
                      <a:pt x="7712" y="2945"/>
                    </a:cubicBezTo>
                    <a:cubicBezTo>
                      <a:pt x="8923" y="1735"/>
                      <a:pt x="10513" y="1130"/>
                      <a:pt x="12103" y="1130"/>
                    </a:cubicBezTo>
                    <a:close/>
                    <a:moveTo>
                      <a:pt x="4918" y="13726"/>
                    </a:moveTo>
                    <a:lnTo>
                      <a:pt x="5716" y="14524"/>
                    </a:lnTo>
                    <a:lnTo>
                      <a:pt x="4918" y="15322"/>
                    </a:lnTo>
                    <a:lnTo>
                      <a:pt x="4120" y="14524"/>
                    </a:lnTo>
                    <a:lnTo>
                      <a:pt x="4918" y="13726"/>
                    </a:lnTo>
                    <a:close/>
                    <a:moveTo>
                      <a:pt x="12106" y="1"/>
                    </a:moveTo>
                    <a:cubicBezTo>
                      <a:pt x="10226" y="1"/>
                      <a:pt x="8345" y="717"/>
                      <a:pt x="6914" y="2147"/>
                    </a:cubicBezTo>
                    <a:cubicBezTo>
                      <a:pt x="4725" y="4333"/>
                      <a:pt x="4240" y="7516"/>
                      <a:pt x="5315" y="10133"/>
                    </a:cubicBezTo>
                    <a:lnTo>
                      <a:pt x="4518" y="10931"/>
                    </a:lnTo>
                    <a:cubicBezTo>
                      <a:pt x="4009" y="11434"/>
                      <a:pt x="3876" y="12208"/>
                      <a:pt x="4192" y="12852"/>
                    </a:cubicBezTo>
                    <a:lnTo>
                      <a:pt x="663" y="16382"/>
                    </a:lnTo>
                    <a:cubicBezTo>
                      <a:pt x="1" y="17044"/>
                      <a:pt x="1" y="18116"/>
                      <a:pt x="663" y="18778"/>
                    </a:cubicBezTo>
                    <a:cubicBezTo>
                      <a:pt x="994" y="19108"/>
                      <a:pt x="1428" y="19273"/>
                      <a:pt x="1862" y="19273"/>
                    </a:cubicBezTo>
                    <a:cubicBezTo>
                      <a:pt x="2295" y="19273"/>
                      <a:pt x="2729" y="19108"/>
                      <a:pt x="3060" y="18778"/>
                    </a:cubicBezTo>
                    <a:lnTo>
                      <a:pt x="6586" y="15249"/>
                    </a:lnTo>
                    <a:cubicBezTo>
                      <a:pt x="6820" y="15363"/>
                      <a:pt x="7071" y="15418"/>
                      <a:pt x="7320" y="15418"/>
                    </a:cubicBezTo>
                    <a:cubicBezTo>
                      <a:pt x="7757" y="15418"/>
                      <a:pt x="8188" y="15247"/>
                      <a:pt x="8510" y="14921"/>
                    </a:cubicBezTo>
                    <a:lnTo>
                      <a:pt x="9308" y="14126"/>
                    </a:lnTo>
                    <a:cubicBezTo>
                      <a:pt x="10192" y="14489"/>
                      <a:pt x="11145" y="14675"/>
                      <a:pt x="12104" y="14675"/>
                    </a:cubicBezTo>
                    <a:cubicBezTo>
                      <a:pt x="13962" y="14675"/>
                      <a:pt x="15843" y="13979"/>
                      <a:pt x="17294" y="12527"/>
                    </a:cubicBezTo>
                    <a:cubicBezTo>
                      <a:pt x="20155" y="9666"/>
                      <a:pt x="20155" y="5008"/>
                      <a:pt x="17294" y="2147"/>
                    </a:cubicBezTo>
                    <a:cubicBezTo>
                      <a:pt x="15864" y="716"/>
                      <a:pt x="13985" y="1"/>
                      <a:pt x="12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51"/>
              <p:cNvSpPr/>
              <p:nvPr/>
            </p:nvSpPr>
            <p:spPr>
              <a:xfrm>
                <a:off x="5221050" y="898625"/>
                <a:ext cx="254100" cy="254100"/>
              </a:xfrm>
              <a:custGeom>
                <a:rect b="b" l="l" r="r" t="t"/>
                <a:pathLst>
                  <a:path extrusionOk="0" h="10164" w="10164">
                    <a:moveTo>
                      <a:pt x="5081" y="1"/>
                    </a:moveTo>
                    <a:cubicBezTo>
                      <a:pt x="2274" y="1"/>
                      <a:pt x="1" y="2274"/>
                      <a:pt x="1" y="5081"/>
                    </a:cubicBezTo>
                    <a:cubicBezTo>
                      <a:pt x="1" y="7887"/>
                      <a:pt x="2274" y="10164"/>
                      <a:pt x="5081" y="10164"/>
                    </a:cubicBezTo>
                    <a:cubicBezTo>
                      <a:pt x="7887" y="10164"/>
                      <a:pt x="10164" y="7887"/>
                      <a:pt x="10164" y="5081"/>
                    </a:cubicBezTo>
                    <a:cubicBezTo>
                      <a:pt x="10164" y="2274"/>
                      <a:pt x="7887" y="1"/>
                      <a:pt x="5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31" name="Google Shape;1231;p51"/>
          <p:cNvSpPr/>
          <p:nvPr/>
        </p:nvSpPr>
        <p:spPr>
          <a:xfrm>
            <a:off x="583483" y="3030351"/>
            <a:ext cx="528000" cy="528000"/>
          </a:xfrm>
          <a:prstGeom prst="ellipse">
            <a:avLst/>
          </a:prstGeom>
          <a:solidFill>
            <a:srgbClr val="C0BD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d with solid fill" id="1232" name="Google Shape;123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13" y="3117550"/>
            <a:ext cx="299325" cy="2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51"/>
          <p:cNvSpPr txBox="1"/>
          <p:nvPr/>
        </p:nvSpPr>
        <p:spPr>
          <a:xfrm flipH="1">
            <a:off x="997161" y="3030332"/>
            <a:ext cx="1552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Additions</a:t>
            </a:r>
            <a:endParaRPr b="1" i="0" sz="1800" u="none" cap="none" strike="noStrike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graphicFrame>
        <p:nvGraphicFramePr>
          <p:cNvPr id="1234" name="Google Shape;1234;p51"/>
          <p:cNvGraphicFramePr/>
          <p:nvPr/>
        </p:nvGraphicFramePr>
        <p:xfrm>
          <a:off x="509770" y="35758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{10EAD7B0-CBC1-4428-99E9-9A59EE4EA0C2}</a:tableStyleId>
              </a:tblPr>
              <a:tblGrid>
                <a:gridCol w="1416975"/>
                <a:gridCol w="1284200"/>
                <a:gridCol w="730675"/>
              </a:tblGrid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Evaluated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Values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Selected Value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Early Stopping: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Patience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5, 10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4A7559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Weight Decay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1e-7, 1e-8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25" marB="45725" marR="45725" marL="457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1e-7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descr="A graph of a graph of a graph&#10;&#10;Description automatically generated with medium confidence" id="1235" name="Google Shape;12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4581" y="1589740"/>
            <a:ext cx="4663440" cy="19218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236" name="Google Shape;1236;p51"/>
          <p:cNvGraphicFramePr/>
          <p:nvPr/>
        </p:nvGraphicFramePr>
        <p:xfrm>
          <a:off x="5251861" y="4114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{10EAD7B0-CBC1-4428-99E9-9A59EE4EA0C2}</a:tableStyleId>
              </a:tblPr>
              <a:tblGrid>
                <a:gridCol w="1726800"/>
                <a:gridCol w="859400"/>
              </a:tblGrid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Dice Score in </a:t>
                      </a:r>
                      <a:b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</a:b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Public Leaderboard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>
                        <a:alpha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0.6706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>
                        <a:alpha val="2980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37" name="Google Shape;1237;p51"/>
          <p:cNvSpPr txBox="1"/>
          <p:nvPr/>
        </p:nvSpPr>
        <p:spPr>
          <a:xfrm>
            <a:off x="4304581" y="3521747"/>
            <a:ext cx="466344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0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Learning Curves for Segnet Architecture. Driven Data test set approach. Min. Eval Loss: 0.3392 - Max. Eval IoU: 0.4984</a:t>
            </a:r>
            <a:endParaRPr/>
          </a:p>
        </p:txBody>
      </p:sp>
      <p:sp>
        <p:nvSpPr>
          <p:cNvPr id="1238" name="Google Shape;123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52"/>
          <p:cNvPicPr preferRelativeResize="0"/>
          <p:nvPr/>
        </p:nvPicPr>
        <p:blipFill rotWithShape="1">
          <a:blip r:embed="rId3">
            <a:alphaModFix/>
          </a:blip>
          <a:srcRect b="0" l="0" r="0" t="927"/>
          <a:stretch/>
        </p:blipFill>
        <p:spPr>
          <a:xfrm>
            <a:off x="4304581" y="1589740"/>
            <a:ext cx="4663440" cy="19001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4" name="Google Shape;1244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Integration of Unet Architecture</a:t>
            </a:r>
            <a:endParaRPr/>
          </a:p>
        </p:txBody>
      </p:sp>
      <p:pic>
        <p:nvPicPr>
          <p:cNvPr id="1245" name="Google Shape;12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771" y="1492896"/>
            <a:ext cx="3658817" cy="24832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6" name="Google Shape;1246;p52"/>
          <p:cNvSpPr txBox="1"/>
          <p:nvPr/>
        </p:nvSpPr>
        <p:spPr>
          <a:xfrm>
            <a:off x="505583" y="4040276"/>
            <a:ext cx="365881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0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UNet Architecture proposed by Ronneberger et al. (2015) </a:t>
            </a:r>
            <a:endParaRPr/>
          </a:p>
        </p:txBody>
      </p:sp>
      <p:sp>
        <p:nvSpPr>
          <p:cNvPr id="1247" name="Google Shape;1247;p52"/>
          <p:cNvSpPr txBox="1"/>
          <p:nvPr/>
        </p:nvSpPr>
        <p:spPr>
          <a:xfrm>
            <a:off x="319200" y="4495569"/>
            <a:ext cx="403158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Approx. size for a 16-batch :</a:t>
            </a: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15.42 GB</a:t>
            </a:r>
            <a:endParaRPr b="1"/>
          </a:p>
        </p:txBody>
      </p:sp>
      <p:graphicFrame>
        <p:nvGraphicFramePr>
          <p:cNvPr id="1248" name="Google Shape;1248;p52"/>
          <p:cNvGraphicFramePr/>
          <p:nvPr/>
        </p:nvGraphicFramePr>
        <p:xfrm>
          <a:off x="5251861" y="4114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{10EAD7B0-CBC1-4428-99E9-9A59EE4EA0C2}</a:tableStyleId>
              </a:tblPr>
              <a:tblGrid>
                <a:gridCol w="1726800"/>
                <a:gridCol w="859400"/>
              </a:tblGrid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Dice Score in      Public Leaderboard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>
                        <a:alpha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0.6946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>
                        <a:alpha val="2980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49" name="Google Shape;1249;p52"/>
          <p:cNvSpPr txBox="1"/>
          <p:nvPr/>
        </p:nvSpPr>
        <p:spPr>
          <a:xfrm>
            <a:off x="4262300" y="3578291"/>
            <a:ext cx="4686353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0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Learning Curves for Unet Architecture. Driven Data test set approach. Min. Eval Loss: 0.3138 - Max. Eval IoU: 0.5269</a:t>
            </a:r>
            <a:endParaRPr/>
          </a:p>
        </p:txBody>
      </p:sp>
      <p:sp>
        <p:nvSpPr>
          <p:cNvPr id="1250" name="Google Shape;125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3"/>
          <p:cNvSpPr txBox="1"/>
          <p:nvPr>
            <p:ph idx="3" type="subTitle"/>
          </p:nvPr>
        </p:nvSpPr>
        <p:spPr>
          <a:xfrm>
            <a:off x="4726886" y="1832375"/>
            <a:ext cx="2567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Weight the positive and negative classes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6" name="Google Shape;1256;p53"/>
          <p:cNvSpPr txBox="1"/>
          <p:nvPr>
            <p:ph idx="4" type="subTitle"/>
          </p:nvPr>
        </p:nvSpPr>
        <p:spPr>
          <a:xfrm>
            <a:off x="1850026" y="3580700"/>
            <a:ext cx="2567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1-Dice coefficient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7" name="Google Shape;1257;p53"/>
          <p:cNvSpPr txBox="1"/>
          <p:nvPr>
            <p:ph idx="5" type="subTitle"/>
          </p:nvPr>
        </p:nvSpPr>
        <p:spPr>
          <a:xfrm>
            <a:off x="4726886" y="3580699"/>
            <a:ext cx="2648332" cy="1222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leverage the flexibility of DICE loss for class imbalance and cross-entropy for curve smoothing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BCE+DICE</a:t>
            </a:r>
            <a:endParaRPr/>
          </a:p>
          <a:p>
            <a:pPr indent="-17145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/>
              <a:t>CE+DICE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8" name="Google Shape;1258;p53"/>
          <p:cNvSpPr txBox="1"/>
          <p:nvPr>
            <p:ph idx="1" type="subTitle"/>
          </p:nvPr>
        </p:nvSpPr>
        <p:spPr>
          <a:xfrm>
            <a:off x="1850025" y="1306475"/>
            <a:ext cx="2567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Cross-entropy</a:t>
            </a:r>
            <a:endParaRPr/>
          </a:p>
        </p:txBody>
      </p:sp>
      <p:sp>
        <p:nvSpPr>
          <p:cNvPr id="1259" name="Google Shape;1259;p53"/>
          <p:cNvSpPr txBox="1"/>
          <p:nvPr>
            <p:ph idx="6" type="subTitle"/>
          </p:nvPr>
        </p:nvSpPr>
        <p:spPr>
          <a:xfrm>
            <a:off x="1850025" y="3054800"/>
            <a:ext cx="2567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DICE loss</a:t>
            </a:r>
            <a:endParaRPr/>
          </a:p>
        </p:txBody>
      </p:sp>
      <p:sp>
        <p:nvSpPr>
          <p:cNvPr id="1260" name="Google Shape;1260;p53"/>
          <p:cNvSpPr txBox="1"/>
          <p:nvPr>
            <p:ph idx="7" type="subTitle"/>
          </p:nvPr>
        </p:nvSpPr>
        <p:spPr>
          <a:xfrm>
            <a:off x="4726884" y="1306475"/>
            <a:ext cx="2567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Balance CE</a:t>
            </a:r>
            <a:endParaRPr/>
          </a:p>
        </p:txBody>
      </p:sp>
      <p:sp>
        <p:nvSpPr>
          <p:cNvPr id="1261" name="Google Shape;1261;p53"/>
          <p:cNvSpPr txBox="1"/>
          <p:nvPr>
            <p:ph idx="8" type="subTitle"/>
          </p:nvPr>
        </p:nvSpPr>
        <p:spPr>
          <a:xfrm>
            <a:off x="4726884" y="3054800"/>
            <a:ext cx="2567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Combined loss</a:t>
            </a:r>
            <a:endParaRPr/>
          </a:p>
        </p:txBody>
      </p:sp>
      <p:sp>
        <p:nvSpPr>
          <p:cNvPr id="1262" name="Google Shape;1262;p53"/>
          <p:cNvSpPr/>
          <p:nvPr/>
        </p:nvSpPr>
        <p:spPr>
          <a:xfrm>
            <a:off x="633100" y="1306475"/>
            <a:ext cx="1146813" cy="948063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rgbClr val="95C8AD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53"/>
          <p:cNvSpPr/>
          <p:nvPr/>
        </p:nvSpPr>
        <p:spPr>
          <a:xfrm>
            <a:off x="633100" y="3146537"/>
            <a:ext cx="1146813" cy="948063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rgbClr val="95C8AD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53"/>
          <p:cNvSpPr/>
          <p:nvPr/>
        </p:nvSpPr>
        <p:spPr>
          <a:xfrm>
            <a:off x="7389185" y="1345107"/>
            <a:ext cx="1146813" cy="948063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rgbClr val="95C8AD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53"/>
          <p:cNvSpPr/>
          <p:nvPr/>
        </p:nvSpPr>
        <p:spPr>
          <a:xfrm>
            <a:off x="7293974" y="3200793"/>
            <a:ext cx="1146813" cy="948063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rgbClr val="95C8AD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53"/>
          <p:cNvSpPr txBox="1"/>
          <p:nvPr>
            <p:ph idx="2" type="subTitle"/>
          </p:nvPr>
        </p:nvSpPr>
        <p:spPr>
          <a:xfrm>
            <a:off x="1969851" y="1832413"/>
            <a:ext cx="2567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Difference between two probability distributions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67" name="Google Shape;12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75" y="2373475"/>
            <a:ext cx="4163775" cy="1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850" y="2419350"/>
            <a:ext cx="3109850" cy="1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925" y="4148850"/>
            <a:ext cx="1681925" cy="3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of Loss Functions</a:t>
            </a:r>
            <a:endParaRPr/>
          </a:p>
        </p:txBody>
      </p:sp>
      <p:sp>
        <p:nvSpPr>
          <p:cNvPr id="1271" name="Google Shape;127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54"/>
          <p:cNvSpPr/>
          <p:nvPr/>
        </p:nvSpPr>
        <p:spPr>
          <a:xfrm>
            <a:off x="1998225" y="3057228"/>
            <a:ext cx="139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DEM smoothing and Binarization</a:t>
            </a:r>
            <a:endParaRPr b="1" sz="10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cxnSp>
        <p:nvCxnSpPr>
          <p:cNvPr id="1277" name="Google Shape;1277;p54"/>
          <p:cNvCxnSpPr>
            <a:stCxn id="1276" idx="2"/>
            <a:endCxn id="1278" idx="0"/>
          </p:cNvCxnSpPr>
          <p:nvPr/>
        </p:nvCxnSpPr>
        <p:spPr>
          <a:xfrm flipH="1" rot="-5400000">
            <a:off x="2617875" y="3657228"/>
            <a:ext cx="154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9" name="Google Shape;1279;p54"/>
          <p:cNvSpPr/>
          <p:nvPr/>
        </p:nvSpPr>
        <p:spPr>
          <a:xfrm>
            <a:off x="3444375" y="3057227"/>
            <a:ext cx="139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Coastline detection</a:t>
            </a:r>
            <a:endParaRPr b="1" sz="12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280" name="Google Shape;1280;p54"/>
          <p:cNvSpPr/>
          <p:nvPr/>
        </p:nvSpPr>
        <p:spPr>
          <a:xfrm>
            <a:off x="6484675" y="3057223"/>
            <a:ext cx="15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Distance computation</a:t>
            </a:r>
            <a:endParaRPr b="1" sz="12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281" name="Google Shape;1281;p54"/>
          <p:cNvSpPr/>
          <p:nvPr/>
        </p:nvSpPr>
        <p:spPr>
          <a:xfrm>
            <a:off x="4555700" y="3057225"/>
            <a:ext cx="151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Background mask</a:t>
            </a:r>
            <a:endParaRPr b="1" sz="12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cxnSp>
        <p:nvCxnSpPr>
          <p:cNvPr id="1282" name="Google Shape;1282;p54"/>
          <p:cNvCxnSpPr>
            <a:stCxn id="1279" idx="2"/>
            <a:endCxn id="1283" idx="0"/>
          </p:cNvCxnSpPr>
          <p:nvPr/>
        </p:nvCxnSpPr>
        <p:spPr>
          <a:xfrm>
            <a:off x="4140825" y="3580427"/>
            <a:ext cx="0" cy="15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54"/>
          <p:cNvCxnSpPr>
            <a:stCxn id="1280" idx="2"/>
            <a:endCxn id="1285" idx="0"/>
          </p:cNvCxnSpPr>
          <p:nvPr/>
        </p:nvCxnSpPr>
        <p:spPr>
          <a:xfrm>
            <a:off x="7241725" y="3580423"/>
            <a:ext cx="0" cy="15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54"/>
          <p:cNvCxnSpPr>
            <a:stCxn id="1281" idx="2"/>
            <a:endCxn id="1287" idx="0"/>
          </p:cNvCxnSpPr>
          <p:nvPr/>
        </p:nvCxnSpPr>
        <p:spPr>
          <a:xfrm>
            <a:off x="5312750" y="3580425"/>
            <a:ext cx="0" cy="15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54"/>
          <p:cNvSpPr/>
          <p:nvPr/>
        </p:nvSpPr>
        <p:spPr>
          <a:xfrm>
            <a:off x="1998213" y="2639863"/>
            <a:ext cx="1337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Step</a:t>
            </a: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 1</a:t>
            </a:r>
            <a:endParaRPr b="1" sz="22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289" name="Google Shape;1289;p54"/>
          <p:cNvSpPr/>
          <p:nvPr/>
        </p:nvSpPr>
        <p:spPr>
          <a:xfrm>
            <a:off x="3335315" y="2639863"/>
            <a:ext cx="1337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Step</a:t>
            </a: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 2</a:t>
            </a:r>
            <a:endParaRPr b="1" sz="22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290" name="Google Shape;1290;p54"/>
          <p:cNvSpPr/>
          <p:nvPr/>
        </p:nvSpPr>
        <p:spPr>
          <a:xfrm>
            <a:off x="4837283" y="2639863"/>
            <a:ext cx="13371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Step</a:t>
            </a: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 3</a:t>
            </a:r>
            <a:endParaRPr b="1" sz="22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291" name="Google Shape;1291;p54"/>
          <p:cNvSpPr/>
          <p:nvPr/>
        </p:nvSpPr>
        <p:spPr>
          <a:xfrm>
            <a:off x="6339225" y="2681875"/>
            <a:ext cx="1337100" cy="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Step </a:t>
            </a: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  <a:endParaRPr b="1" sz="22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292" name="Google Shape;1292;p54"/>
          <p:cNvSpPr txBox="1"/>
          <p:nvPr/>
        </p:nvSpPr>
        <p:spPr>
          <a:xfrm>
            <a:off x="0" y="3433725"/>
            <a:ext cx="2144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Distance maps</a:t>
            </a:r>
            <a:endParaRPr/>
          </a:p>
        </p:txBody>
      </p:sp>
      <p:sp>
        <p:nvSpPr>
          <p:cNvPr id="1293" name="Google Shape;1293;p54"/>
          <p:cNvSpPr txBox="1"/>
          <p:nvPr/>
        </p:nvSpPr>
        <p:spPr>
          <a:xfrm>
            <a:off x="818600" y="4450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NDVI</a:t>
            </a:r>
            <a:r>
              <a:rPr b="1" lang="en" sz="22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 maps</a:t>
            </a:r>
            <a:endParaRPr/>
          </a:p>
        </p:txBody>
      </p:sp>
      <p:pic>
        <p:nvPicPr>
          <p:cNvPr id="1294" name="Google Shape;12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925" y="3587925"/>
            <a:ext cx="6008000" cy="15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25" y="693512"/>
            <a:ext cx="3252926" cy="18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54"/>
          <p:cNvSpPr txBox="1"/>
          <p:nvPr>
            <p:ph type="title"/>
          </p:nvPr>
        </p:nvSpPr>
        <p:spPr>
          <a:xfrm>
            <a:off x="2382150" y="968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Derived Bands</a:t>
            </a:r>
            <a:endParaRPr/>
          </a:p>
        </p:txBody>
      </p:sp>
      <p:sp>
        <p:nvSpPr>
          <p:cNvPr id="1297" name="Google Shape;129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" name="Google Shape;1302;p55"/>
          <p:cNvGraphicFramePr/>
          <p:nvPr/>
        </p:nvGraphicFramePr>
        <p:xfrm>
          <a:off x="1993963" y="12607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{77605673-2B70-4470-BDBF-DA2194B3DF84}</a:tableStyleId>
              </a:tblPr>
              <a:tblGrid>
                <a:gridCol w="2832200"/>
                <a:gridCol w="2323875"/>
              </a:tblGrid>
              <a:tr h="4354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Loss function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Driven Data test set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245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Dice Score Leaderboard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27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DICE loss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0.6940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0"/>
                      </a:srgbClr>
                    </a:solidFill>
                  </a:tcPr>
                </a:tc>
              </a:tr>
              <a:tr h="26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CE + DICE loss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0.1560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26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BCE + Dice loss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0.3786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3" name="Google Shape;1303;p55"/>
          <p:cNvGraphicFramePr/>
          <p:nvPr/>
        </p:nvGraphicFramePr>
        <p:xfrm>
          <a:off x="1993963" y="3261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{77605673-2B70-4470-BDBF-DA2194B3DF84}</a:tableStyleId>
              </a:tblPr>
              <a:tblGrid>
                <a:gridCol w="2848450"/>
                <a:gridCol w="2337200"/>
              </a:tblGrid>
              <a:tr h="4864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Band combinations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Driven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Data</a:t>
                      </a: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 test set</a:t>
                      </a:r>
                      <a:endParaRPr/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259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Dice Score Leaderboard</a:t>
                      </a:r>
                      <a:endParaRPr b="1"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29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SB+DM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0.6946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29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SB+DM+NDVI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0.6942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29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SB+DM+NDVI+DEM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0.6877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04" name="Google Shape;1304;p55"/>
          <p:cNvSpPr txBox="1"/>
          <p:nvPr/>
        </p:nvSpPr>
        <p:spPr>
          <a:xfrm>
            <a:off x="484094" y="829858"/>
            <a:ext cx="370370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Testing loss functions</a:t>
            </a:r>
            <a:endParaRPr/>
          </a:p>
        </p:txBody>
      </p:sp>
      <p:sp>
        <p:nvSpPr>
          <p:cNvPr id="1305" name="Google Shape;1305;p55"/>
          <p:cNvSpPr txBox="1"/>
          <p:nvPr/>
        </p:nvSpPr>
        <p:spPr>
          <a:xfrm>
            <a:off x="406774" y="2830135"/>
            <a:ext cx="432739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Testing band combinations</a:t>
            </a:r>
            <a:endParaRPr/>
          </a:p>
        </p:txBody>
      </p:sp>
      <p:sp>
        <p:nvSpPr>
          <p:cNvPr id="1306" name="Google Shape;130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Ablation Studies</a:t>
            </a:r>
            <a:endParaRPr/>
          </a:p>
        </p:txBody>
      </p:sp>
      <p:sp>
        <p:nvSpPr>
          <p:cNvPr id="1307" name="Google Shape;130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Post processing Workflow</a:t>
            </a:r>
            <a:endParaRPr/>
          </a:p>
        </p:txBody>
      </p:sp>
      <p:sp>
        <p:nvSpPr>
          <p:cNvPr id="1313" name="Google Shape;1313;p56"/>
          <p:cNvSpPr txBox="1"/>
          <p:nvPr/>
        </p:nvSpPr>
        <p:spPr>
          <a:xfrm flipH="1">
            <a:off x="1248175" y="1017725"/>
            <a:ext cx="68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Rule-based approach</a:t>
            </a:r>
            <a:r>
              <a:rPr b="1" lang="en" sz="19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: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introducing phenomena specific knowledge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endParaRPr sz="1800">
              <a:solidFill>
                <a:srgbClr val="434343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pic>
        <p:nvPicPr>
          <p:cNvPr id="1314" name="Google Shape;13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50" y="1583375"/>
            <a:ext cx="2530400" cy="2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56"/>
          <p:cNvSpPr txBox="1"/>
          <p:nvPr/>
        </p:nvSpPr>
        <p:spPr>
          <a:xfrm>
            <a:off x="1238288" y="4024525"/>
            <a:ext cx="141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99.5 %</a:t>
            </a:r>
            <a:endParaRPr/>
          </a:p>
        </p:txBody>
      </p:sp>
      <p:sp>
        <p:nvSpPr>
          <p:cNvPr id="1316" name="Google Shape;1316;p56"/>
          <p:cNvSpPr txBox="1"/>
          <p:nvPr/>
        </p:nvSpPr>
        <p:spPr>
          <a:xfrm>
            <a:off x="979988" y="4355425"/>
            <a:ext cx="192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of kelp pixels are located at DEM=0</a:t>
            </a:r>
            <a:endParaRPr sz="1100"/>
          </a:p>
        </p:txBody>
      </p:sp>
      <p:sp>
        <p:nvSpPr>
          <p:cNvPr id="1317" name="Google Shape;1317;p56"/>
          <p:cNvSpPr/>
          <p:nvPr/>
        </p:nvSpPr>
        <p:spPr>
          <a:xfrm>
            <a:off x="3324170" y="1923954"/>
            <a:ext cx="342877" cy="283454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56"/>
          <p:cNvSpPr txBox="1"/>
          <p:nvPr>
            <p:ph type="title"/>
          </p:nvPr>
        </p:nvSpPr>
        <p:spPr>
          <a:xfrm>
            <a:off x="3324150" y="1881025"/>
            <a:ext cx="34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500"/>
              <a:t>1</a:t>
            </a:r>
            <a:endParaRPr sz="1400"/>
          </a:p>
        </p:txBody>
      </p:sp>
      <p:sp>
        <p:nvSpPr>
          <p:cNvPr id="1319" name="Google Shape;1319;p56"/>
          <p:cNvSpPr txBox="1"/>
          <p:nvPr>
            <p:ph type="title"/>
          </p:nvPr>
        </p:nvSpPr>
        <p:spPr>
          <a:xfrm>
            <a:off x="3747325" y="1831750"/>
            <a:ext cx="3214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DEM</a:t>
            </a:r>
            <a:r>
              <a:rPr lang="en" sz="1700">
                <a:solidFill>
                  <a:schemeClr val="lt1"/>
                </a:solidFill>
              </a:rPr>
              <a:t>: </a:t>
            </a:r>
            <a:r>
              <a:rPr b="0" lang="en" sz="1300">
                <a:latin typeface="DM Sans"/>
                <a:ea typeface="DM Sans"/>
                <a:cs typeface="DM Sans"/>
                <a:sym typeface="DM Sans"/>
              </a:rPr>
              <a:t>if DEM &gt; 0                pixel = 0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320" name="Google Shape;1320;p56"/>
          <p:cNvCxnSpPr/>
          <p:nvPr/>
        </p:nvCxnSpPr>
        <p:spPr>
          <a:xfrm>
            <a:off x="5371225" y="208955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1" name="Google Shape;1321;p56"/>
          <p:cNvSpPr/>
          <p:nvPr/>
        </p:nvSpPr>
        <p:spPr>
          <a:xfrm>
            <a:off x="3324170" y="2272329"/>
            <a:ext cx="342877" cy="283454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56"/>
          <p:cNvSpPr txBox="1"/>
          <p:nvPr>
            <p:ph type="title"/>
          </p:nvPr>
        </p:nvSpPr>
        <p:spPr>
          <a:xfrm>
            <a:off x="3324150" y="2229400"/>
            <a:ext cx="34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500"/>
              <a:t>2</a:t>
            </a:r>
            <a:endParaRPr sz="1400"/>
          </a:p>
        </p:txBody>
      </p:sp>
      <p:sp>
        <p:nvSpPr>
          <p:cNvPr id="1323" name="Google Shape;1323;p56"/>
          <p:cNvSpPr txBox="1"/>
          <p:nvPr>
            <p:ph type="title"/>
          </p:nvPr>
        </p:nvSpPr>
        <p:spPr>
          <a:xfrm>
            <a:off x="3747325" y="2180125"/>
            <a:ext cx="41862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Corrupted</a:t>
            </a:r>
            <a:r>
              <a:rPr lang="en" sz="1700">
                <a:solidFill>
                  <a:schemeClr val="lt1"/>
                </a:solidFill>
              </a:rPr>
              <a:t>: </a:t>
            </a:r>
            <a:r>
              <a:rPr b="0" lang="en" sz="1300">
                <a:latin typeface="DM Sans"/>
                <a:ea typeface="DM Sans"/>
                <a:cs typeface="DM Sans"/>
                <a:sym typeface="DM Sans"/>
              </a:rPr>
              <a:t>if Red = corrupted               pixel = 0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324" name="Google Shape;1324;p56"/>
          <p:cNvCxnSpPr/>
          <p:nvPr/>
        </p:nvCxnSpPr>
        <p:spPr>
          <a:xfrm>
            <a:off x="6571375" y="2437925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5" name="Google Shape;1325;p56"/>
          <p:cNvSpPr txBox="1"/>
          <p:nvPr/>
        </p:nvSpPr>
        <p:spPr>
          <a:xfrm>
            <a:off x="4419600" y="2713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Object-based filtering</a:t>
            </a:r>
            <a:endParaRPr sz="200"/>
          </a:p>
        </p:txBody>
      </p:sp>
      <p:sp>
        <p:nvSpPr>
          <p:cNvPr id="1326" name="Google Shape;1326;p56"/>
          <p:cNvSpPr txBox="1"/>
          <p:nvPr/>
        </p:nvSpPr>
        <p:spPr>
          <a:xfrm>
            <a:off x="4419600" y="1481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Pixel</a:t>
            </a:r>
            <a:r>
              <a:rPr b="1" lang="en" sz="18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-based filtering</a:t>
            </a:r>
            <a:endParaRPr sz="200"/>
          </a:p>
        </p:txBody>
      </p:sp>
      <p:sp>
        <p:nvSpPr>
          <p:cNvPr id="1327" name="Google Shape;1327;p56"/>
          <p:cNvSpPr/>
          <p:nvPr/>
        </p:nvSpPr>
        <p:spPr>
          <a:xfrm>
            <a:off x="3324195" y="3154029"/>
            <a:ext cx="342877" cy="283454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56"/>
          <p:cNvSpPr txBox="1"/>
          <p:nvPr>
            <p:ph type="title"/>
          </p:nvPr>
        </p:nvSpPr>
        <p:spPr>
          <a:xfrm>
            <a:off x="3324175" y="3111100"/>
            <a:ext cx="34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500"/>
              <a:t>3</a:t>
            </a:r>
            <a:endParaRPr sz="1400"/>
          </a:p>
        </p:txBody>
      </p:sp>
      <p:sp>
        <p:nvSpPr>
          <p:cNvPr id="1329" name="Google Shape;1329;p56"/>
          <p:cNvSpPr txBox="1"/>
          <p:nvPr>
            <p:ph type="title"/>
          </p:nvPr>
        </p:nvSpPr>
        <p:spPr>
          <a:xfrm>
            <a:off x="3747350" y="3061825"/>
            <a:ext cx="4998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NDVI</a:t>
            </a:r>
            <a:r>
              <a:rPr lang="en" sz="1700">
                <a:solidFill>
                  <a:schemeClr val="lt1"/>
                </a:solidFill>
              </a:rPr>
              <a:t>: </a:t>
            </a:r>
            <a:r>
              <a:rPr b="0" lang="en" sz="1300">
                <a:latin typeface="DM Sans"/>
                <a:ea typeface="DM Sans"/>
                <a:cs typeface="DM Sans"/>
                <a:sym typeface="DM Sans"/>
              </a:rPr>
              <a:t>if object mean NDVI &lt; 0               object pixels = 0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1330" name="Google Shape;1330;p56"/>
          <p:cNvCxnSpPr/>
          <p:nvPr/>
        </p:nvCxnSpPr>
        <p:spPr>
          <a:xfrm>
            <a:off x="6447575" y="3295750"/>
            <a:ext cx="4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31" name="Google Shape;13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276" y="3647101"/>
            <a:ext cx="1119500" cy="11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675" y="3647150"/>
            <a:ext cx="1119500" cy="11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5075" y="3647100"/>
            <a:ext cx="1133651" cy="1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56"/>
          <p:cNvSpPr txBox="1"/>
          <p:nvPr/>
        </p:nvSpPr>
        <p:spPr>
          <a:xfrm>
            <a:off x="3885775" y="4751325"/>
            <a:ext cx="100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NDVI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335" name="Google Shape;1335;p56"/>
          <p:cNvSpPr txBox="1"/>
          <p:nvPr/>
        </p:nvSpPr>
        <p:spPr>
          <a:xfrm>
            <a:off x="5280625" y="4751325"/>
            <a:ext cx="111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Model Pred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336" name="Google Shape;1336;p56"/>
          <p:cNvSpPr txBox="1"/>
          <p:nvPr/>
        </p:nvSpPr>
        <p:spPr>
          <a:xfrm>
            <a:off x="6621050" y="4751325"/>
            <a:ext cx="136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Postprocessed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337" name="Google Shape;133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Integration of UNet++ and Final Models Results</a:t>
            </a:r>
            <a:endParaRPr/>
          </a:p>
        </p:txBody>
      </p:sp>
      <p:pic>
        <p:nvPicPr>
          <p:cNvPr id="1343" name="Google Shape;134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104" y="2571750"/>
            <a:ext cx="4291256" cy="208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771" y="1492896"/>
            <a:ext cx="3484302" cy="24122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345" name="Google Shape;1345;p57"/>
          <p:cNvGraphicFramePr/>
          <p:nvPr/>
        </p:nvGraphicFramePr>
        <p:xfrm>
          <a:off x="4337104" y="148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{10EAD7B0-CBC1-4428-99E9-9A59EE4EA0C2}</a:tableStyleId>
              </a:tblPr>
              <a:tblGrid>
                <a:gridCol w="1726800"/>
                <a:gridCol w="859400"/>
                <a:gridCol w="873150"/>
                <a:gridCol w="831900"/>
              </a:tblGrid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Segnet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UNet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UNet ++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# of Parameters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29,445,315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31,392,449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36,631,361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  <a:tr h="16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Final Dice Score in the Leaderboard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0.6723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0.6976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0.6945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46" name="Google Shape;1346;p57"/>
          <p:cNvSpPr txBox="1"/>
          <p:nvPr/>
        </p:nvSpPr>
        <p:spPr>
          <a:xfrm>
            <a:off x="509771" y="3905105"/>
            <a:ext cx="348430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0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UNet ++ Architecture proposed by Zhou et al. (2018)</a:t>
            </a:r>
            <a:endParaRPr/>
          </a:p>
        </p:txBody>
      </p:sp>
      <p:sp>
        <p:nvSpPr>
          <p:cNvPr id="1347" name="Google Shape;1347;p57"/>
          <p:cNvSpPr txBox="1"/>
          <p:nvPr/>
        </p:nvSpPr>
        <p:spPr>
          <a:xfrm>
            <a:off x="4337104" y="4652716"/>
            <a:ext cx="4291255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0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Qualitative assessment of prediction outputs made by the final models in Implemented Test Set</a:t>
            </a:r>
            <a:endParaRPr/>
          </a:p>
        </p:txBody>
      </p:sp>
      <p:sp>
        <p:nvSpPr>
          <p:cNvPr id="1348" name="Google Shape;1348;p57"/>
          <p:cNvSpPr txBox="1"/>
          <p:nvPr/>
        </p:nvSpPr>
        <p:spPr>
          <a:xfrm>
            <a:off x="460638" y="4241776"/>
            <a:ext cx="34843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Approx. size for a 16-batch : </a:t>
            </a: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32.49 GB</a:t>
            </a:r>
            <a:endParaRPr b="1"/>
          </a:p>
        </p:txBody>
      </p:sp>
      <p:sp>
        <p:nvSpPr>
          <p:cNvPr id="1349" name="Google Shape;134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4" name="Google Shape;1354;p58"/>
          <p:cNvGraphicFramePr/>
          <p:nvPr/>
        </p:nvGraphicFramePr>
        <p:xfrm>
          <a:off x="3278911" y="46326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{10EAD7B0-CBC1-4428-99E9-9A59EE4EA0C2}</a:tableStyleId>
              </a:tblPr>
              <a:tblGrid>
                <a:gridCol w="1710100"/>
                <a:gridCol w="851100"/>
              </a:tblGrid>
              <a:tr h="30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Dice Score in      Public Leaderboard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>
                        <a:alpha val="298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6779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>
                        <a:alpha val="298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55" name="Google Shape;1355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 Boxes</a:t>
            </a:r>
            <a:endParaRPr/>
          </a:p>
        </p:txBody>
      </p:sp>
      <p:sp>
        <p:nvSpPr>
          <p:cNvPr id="1356" name="Google Shape;1356;p58"/>
          <p:cNvSpPr txBox="1"/>
          <p:nvPr/>
        </p:nvSpPr>
        <p:spPr>
          <a:xfrm>
            <a:off x="921488" y="1833201"/>
            <a:ext cx="205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Stores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coordinates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of kelp pixels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7" name="Google Shape;1357;p58"/>
          <p:cNvSpPr txBox="1"/>
          <p:nvPr/>
        </p:nvSpPr>
        <p:spPr>
          <a:xfrm>
            <a:off x="5987462" y="2014620"/>
            <a:ext cx="205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8" name="Google Shape;1358;p58"/>
          <p:cNvSpPr txBox="1"/>
          <p:nvPr/>
        </p:nvSpPr>
        <p:spPr>
          <a:xfrm>
            <a:off x="1106338" y="1423395"/>
            <a:ext cx="2050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128*128 Transform</a:t>
            </a:r>
            <a:endParaRPr b="1" sz="16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359" name="Google Shape;1359;p58"/>
          <p:cNvSpPr/>
          <p:nvPr/>
        </p:nvSpPr>
        <p:spPr>
          <a:xfrm>
            <a:off x="670595" y="1340629"/>
            <a:ext cx="342877" cy="283454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0" name="Google Shape;1360;p58"/>
          <p:cNvPicPr preferRelativeResize="0"/>
          <p:nvPr/>
        </p:nvPicPr>
        <p:blipFill rotWithShape="1">
          <a:blip r:embed="rId3">
            <a:alphaModFix/>
          </a:blip>
          <a:srcRect b="8759" l="9427" r="5335" t="0"/>
          <a:stretch/>
        </p:blipFill>
        <p:spPr>
          <a:xfrm>
            <a:off x="2971713" y="1133463"/>
            <a:ext cx="1632478" cy="16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25" y="2913025"/>
            <a:ext cx="4078576" cy="1663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2" name="Google Shape;13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700" y="2904513"/>
            <a:ext cx="4078576" cy="1680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363" name="Google Shape;1363;p58"/>
          <p:cNvGraphicFramePr/>
          <p:nvPr/>
        </p:nvGraphicFramePr>
        <p:xfrm>
          <a:off x="5204875" y="116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{124898C7-7166-4039-BBCE-196DAA651615}</a:tableStyleId>
              </a:tblPr>
              <a:tblGrid>
                <a:gridCol w="1264725"/>
                <a:gridCol w="1429850"/>
              </a:tblGrid>
              <a:tr h="25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Evaluated Values</a:t>
                      </a:r>
                      <a:endParaRPr b="1" sz="1200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37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Scheduler 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ExponentialLR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45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Batch Size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64, 128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4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Anchor Size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128, 160, 224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4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Learning Rate</a:t>
                      </a:r>
                      <a:endParaRPr b="1" sz="1200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0.01, 0.001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4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Gamma</a:t>
                      </a:r>
                      <a:endParaRPr b="1" sz="1200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0.5, 0.86, 0.9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64" name="Google Shape;1364;p58"/>
          <p:cNvSpPr/>
          <p:nvPr/>
        </p:nvSpPr>
        <p:spPr>
          <a:xfrm>
            <a:off x="8081120" y="1163954"/>
            <a:ext cx="342877" cy="283454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5" name="Google Shape;1365;p58"/>
          <p:cNvCxnSpPr>
            <a:stCxn id="1360" idx="0"/>
          </p:cNvCxnSpPr>
          <p:nvPr/>
        </p:nvCxnSpPr>
        <p:spPr>
          <a:xfrm>
            <a:off x="3787952" y="11334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58"/>
          <p:cNvCxnSpPr/>
          <p:nvPr/>
        </p:nvCxnSpPr>
        <p:spPr>
          <a:xfrm rot="10800000">
            <a:off x="3759325" y="950350"/>
            <a:ext cx="2700" cy="30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41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524375" y="426650"/>
            <a:ext cx="2378400" cy="2358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2" name="Google Shape;882;p41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2378425" y="426650"/>
            <a:ext cx="2235000" cy="2235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3" name="Google Shape;883;p41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228300" y="2457525"/>
            <a:ext cx="2301900" cy="2301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4" name="Google Shape;884;p41"/>
          <p:cNvPicPr preferRelativeResize="0"/>
          <p:nvPr/>
        </p:nvPicPr>
        <p:blipFill>
          <a:blip r:embed="rId6">
            <a:alphaModFix amt="82000"/>
          </a:blip>
          <a:stretch>
            <a:fillRect/>
          </a:stretch>
        </p:blipFill>
        <p:spPr>
          <a:xfrm>
            <a:off x="4325050" y="2474325"/>
            <a:ext cx="2301900" cy="2285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5" name="Google Shape;885;p41"/>
          <p:cNvSpPr txBox="1"/>
          <p:nvPr/>
        </p:nvSpPr>
        <p:spPr>
          <a:xfrm>
            <a:off x="4325050" y="1827825"/>
            <a:ext cx="23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Fabric</a:t>
            </a:r>
            <a:endParaRPr sz="1200"/>
          </a:p>
        </p:txBody>
      </p:sp>
      <p:sp>
        <p:nvSpPr>
          <p:cNvPr id="886" name="Google Shape;886;p41"/>
          <p:cNvSpPr txBox="1"/>
          <p:nvPr/>
        </p:nvSpPr>
        <p:spPr>
          <a:xfrm>
            <a:off x="6626950" y="2733025"/>
            <a:ext cx="23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Packaging</a:t>
            </a:r>
            <a:endParaRPr sz="1200"/>
          </a:p>
        </p:txBody>
      </p:sp>
      <p:sp>
        <p:nvSpPr>
          <p:cNvPr id="887" name="Google Shape;887;p41"/>
          <p:cNvSpPr txBox="1"/>
          <p:nvPr/>
        </p:nvSpPr>
        <p:spPr>
          <a:xfrm>
            <a:off x="2306725" y="2733025"/>
            <a:ext cx="23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Food</a:t>
            </a:r>
            <a:endParaRPr sz="1200"/>
          </a:p>
        </p:txBody>
      </p:sp>
      <p:sp>
        <p:nvSpPr>
          <p:cNvPr id="888" name="Google Shape;888;p41"/>
          <p:cNvSpPr txBox="1"/>
          <p:nvPr/>
        </p:nvSpPr>
        <p:spPr>
          <a:xfrm>
            <a:off x="190050" y="1827825"/>
            <a:ext cx="23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Fraunces"/>
                <a:ea typeface="Fraunces"/>
                <a:cs typeface="Fraunces"/>
                <a:sym typeface="Fraunces"/>
              </a:rPr>
              <a:t>Cosmetics</a:t>
            </a:r>
            <a:endParaRPr sz="1200"/>
          </a:p>
        </p:txBody>
      </p:sp>
      <p:sp>
        <p:nvSpPr>
          <p:cNvPr id="889" name="Google Shape;88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59"/>
          <p:cNvSpPr txBox="1"/>
          <p:nvPr>
            <p:ph type="title"/>
          </p:nvPr>
        </p:nvSpPr>
        <p:spPr>
          <a:xfrm>
            <a:off x="720000" y="927575"/>
            <a:ext cx="45126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sp>
        <p:nvSpPr>
          <p:cNvPr id="1373" name="Google Shape;1373;p59"/>
          <p:cNvSpPr/>
          <p:nvPr/>
        </p:nvSpPr>
        <p:spPr>
          <a:xfrm rot="6787684">
            <a:off x="1737383" y="-3038483"/>
            <a:ext cx="1296416" cy="5101028"/>
          </a:xfrm>
          <a:custGeom>
            <a:rect b="b" l="l" r="r" t="t"/>
            <a:pathLst>
              <a:path extrusionOk="0" h="101193" w="25718">
                <a:moveTo>
                  <a:pt x="17469" y="0"/>
                </a:moveTo>
                <a:cubicBezTo>
                  <a:pt x="17220" y="0"/>
                  <a:pt x="16989" y="245"/>
                  <a:pt x="17154" y="531"/>
                </a:cubicBezTo>
                <a:cubicBezTo>
                  <a:pt x="17494" y="1097"/>
                  <a:pt x="17884" y="1638"/>
                  <a:pt x="18097" y="2279"/>
                </a:cubicBezTo>
                <a:cubicBezTo>
                  <a:pt x="18123" y="2354"/>
                  <a:pt x="18160" y="2480"/>
                  <a:pt x="18198" y="2606"/>
                </a:cubicBezTo>
                <a:cubicBezTo>
                  <a:pt x="18160" y="2631"/>
                  <a:pt x="18110" y="2656"/>
                  <a:pt x="18060" y="2669"/>
                </a:cubicBezTo>
                <a:cubicBezTo>
                  <a:pt x="18013" y="2686"/>
                  <a:pt x="17967" y="2694"/>
                  <a:pt x="17923" y="2694"/>
                </a:cubicBezTo>
                <a:cubicBezTo>
                  <a:pt x="17708" y="2694"/>
                  <a:pt x="17529" y="2511"/>
                  <a:pt x="17393" y="2354"/>
                </a:cubicBezTo>
                <a:cubicBezTo>
                  <a:pt x="17054" y="1965"/>
                  <a:pt x="16928" y="1386"/>
                  <a:pt x="16790" y="896"/>
                </a:cubicBezTo>
                <a:cubicBezTo>
                  <a:pt x="16745" y="745"/>
                  <a:pt x="16633" y="681"/>
                  <a:pt x="16521" y="681"/>
                </a:cubicBezTo>
                <a:cubicBezTo>
                  <a:pt x="16351" y="681"/>
                  <a:pt x="16178" y="827"/>
                  <a:pt x="16224" y="1047"/>
                </a:cubicBezTo>
                <a:cubicBezTo>
                  <a:pt x="16375" y="1902"/>
                  <a:pt x="16526" y="2845"/>
                  <a:pt x="17230" y="3436"/>
                </a:cubicBezTo>
                <a:cubicBezTo>
                  <a:pt x="17456" y="3612"/>
                  <a:pt x="17745" y="3712"/>
                  <a:pt x="18035" y="3712"/>
                </a:cubicBezTo>
                <a:cubicBezTo>
                  <a:pt x="17896" y="3765"/>
                  <a:pt x="17762" y="3789"/>
                  <a:pt x="17633" y="3789"/>
                </a:cubicBezTo>
                <a:cubicBezTo>
                  <a:pt x="16803" y="3789"/>
                  <a:pt x="16190" y="2792"/>
                  <a:pt x="15972" y="1965"/>
                </a:cubicBezTo>
                <a:cubicBezTo>
                  <a:pt x="15937" y="1828"/>
                  <a:pt x="15838" y="1769"/>
                  <a:pt x="15737" y="1769"/>
                </a:cubicBezTo>
                <a:cubicBezTo>
                  <a:pt x="15585" y="1769"/>
                  <a:pt x="15427" y="1900"/>
                  <a:pt x="15457" y="2103"/>
                </a:cubicBezTo>
                <a:cubicBezTo>
                  <a:pt x="15691" y="3409"/>
                  <a:pt x="16555" y="4722"/>
                  <a:pt x="17805" y="4722"/>
                </a:cubicBezTo>
                <a:cubicBezTo>
                  <a:pt x="18097" y="4722"/>
                  <a:pt x="18409" y="4651"/>
                  <a:pt x="18739" y="4492"/>
                </a:cubicBezTo>
                <a:cubicBezTo>
                  <a:pt x="19669" y="5586"/>
                  <a:pt x="20285" y="7045"/>
                  <a:pt x="20688" y="8579"/>
                </a:cubicBezTo>
                <a:cubicBezTo>
                  <a:pt x="20625" y="8717"/>
                  <a:pt x="20537" y="8843"/>
                  <a:pt x="20436" y="8956"/>
                </a:cubicBezTo>
                <a:cubicBezTo>
                  <a:pt x="20295" y="9102"/>
                  <a:pt x="20185" y="9163"/>
                  <a:pt x="20095" y="9163"/>
                </a:cubicBezTo>
                <a:cubicBezTo>
                  <a:pt x="19912" y="9163"/>
                  <a:pt x="19808" y="8911"/>
                  <a:pt x="19682" y="8592"/>
                </a:cubicBezTo>
                <a:cubicBezTo>
                  <a:pt x="19531" y="8202"/>
                  <a:pt x="19455" y="7787"/>
                  <a:pt x="19443" y="7359"/>
                </a:cubicBezTo>
                <a:cubicBezTo>
                  <a:pt x="19430" y="7152"/>
                  <a:pt x="19273" y="7048"/>
                  <a:pt x="19118" y="7048"/>
                </a:cubicBezTo>
                <a:cubicBezTo>
                  <a:pt x="18962" y="7048"/>
                  <a:pt x="18808" y="7152"/>
                  <a:pt x="18802" y="7359"/>
                </a:cubicBezTo>
                <a:cubicBezTo>
                  <a:pt x="18802" y="7912"/>
                  <a:pt x="18915" y="8931"/>
                  <a:pt x="19292" y="9560"/>
                </a:cubicBezTo>
                <a:cubicBezTo>
                  <a:pt x="18701" y="8969"/>
                  <a:pt x="18374" y="7938"/>
                  <a:pt x="18588" y="7158"/>
                </a:cubicBezTo>
                <a:cubicBezTo>
                  <a:pt x="18637" y="6968"/>
                  <a:pt x="18476" y="6822"/>
                  <a:pt x="18319" y="6822"/>
                </a:cubicBezTo>
                <a:cubicBezTo>
                  <a:pt x="18238" y="6822"/>
                  <a:pt x="18158" y="6862"/>
                  <a:pt x="18110" y="6957"/>
                </a:cubicBezTo>
                <a:cubicBezTo>
                  <a:pt x="17295" y="8599"/>
                  <a:pt x="18483" y="11054"/>
                  <a:pt x="20301" y="11054"/>
                </a:cubicBezTo>
                <a:cubicBezTo>
                  <a:pt x="20530" y="11054"/>
                  <a:pt x="20769" y="11015"/>
                  <a:pt x="21015" y="10930"/>
                </a:cubicBezTo>
                <a:cubicBezTo>
                  <a:pt x="21052" y="10918"/>
                  <a:pt x="21103" y="10893"/>
                  <a:pt x="21141" y="10880"/>
                </a:cubicBezTo>
                <a:cubicBezTo>
                  <a:pt x="21241" y="11685"/>
                  <a:pt x="21304" y="12477"/>
                  <a:pt x="21342" y="13194"/>
                </a:cubicBezTo>
                <a:cubicBezTo>
                  <a:pt x="21379" y="14502"/>
                  <a:pt x="21241" y="15797"/>
                  <a:pt x="20902" y="17054"/>
                </a:cubicBezTo>
                <a:cubicBezTo>
                  <a:pt x="20851" y="17042"/>
                  <a:pt x="20814" y="17029"/>
                  <a:pt x="20776" y="17004"/>
                </a:cubicBezTo>
                <a:cubicBezTo>
                  <a:pt x="20436" y="16853"/>
                  <a:pt x="20436" y="16099"/>
                  <a:pt x="20411" y="15809"/>
                </a:cubicBezTo>
                <a:cubicBezTo>
                  <a:pt x="20399" y="15344"/>
                  <a:pt x="20461" y="14791"/>
                  <a:pt x="20726" y="14401"/>
                </a:cubicBezTo>
                <a:cubicBezTo>
                  <a:pt x="20859" y="14210"/>
                  <a:pt x="20681" y="14026"/>
                  <a:pt x="20499" y="14026"/>
                </a:cubicBezTo>
                <a:cubicBezTo>
                  <a:pt x="20442" y="14026"/>
                  <a:pt x="20384" y="14044"/>
                  <a:pt x="20336" y="14087"/>
                </a:cubicBezTo>
                <a:cubicBezTo>
                  <a:pt x="19556" y="14803"/>
                  <a:pt x="19267" y="16375"/>
                  <a:pt x="19808" y="17344"/>
                </a:cubicBezTo>
                <a:cubicBezTo>
                  <a:pt x="19644" y="17230"/>
                  <a:pt x="19506" y="17080"/>
                  <a:pt x="19380" y="16916"/>
                </a:cubicBezTo>
                <a:cubicBezTo>
                  <a:pt x="18802" y="16162"/>
                  <a:pt x="19330" y="14954"/>
                  <a:pt x="19569" y="14175"/>
                </a:cubicBezTo>
                <a:cubicBezTo>
                  <a:pt x="19637" y="13948"/>
                  <a:pt x="19469" y="13808"/>
                  <a:pt x="19297" y="13808"/>
                </a:cubicBezTo>
                <a:cubicBezTo>
                  <a:pt x="19182" y="13808"/>
                  <a:pt x="19066" y="13870"/>
                  <a:pt x="19015" y="14011"/>
                </a:cubicBezTo>
                <a:cubicBezTo>
                  <a:pt x="18588" y="15206"/>
                  <a:pt x="18135" y="16413"/>
                  <a:pt x="18852" y="17582"/>
                </a:cubicBezTo>
                <a:cubicBezTo>
                  <a:pt x="19204" y="18136"/>
                  <a:pt x="19757" y="18513"/>
                  <a:pt x="20386" y="18651"/>
                </a:cubicBezTo>
                <a:cubicBezTo>
                  <a:pt x="19669" y="20450"/>
                  <a:pt x="18688" y="22135"/>
                  <a:pt x="17494" y="23656"/>
                </a:cubicBezTo>
                <a:cubicBezTo>
                  <a:pt x="16878" y="24461"/>
                  <a:pt x="16224" y="25228"/>
                  <a:pt x="15545" y="25982"/>
                </a:cubicBezTo>
                <a:cubicBezTo>
                  <a:pt x="15582" y="25681"/>
                  <a:pt x="15683" y="25379"/>
                  <a:pt x="15834" y="25127"/>
                </a:cubicBezTo>
                <a:cubicBezTo>
                  <a:pt x="16186" y="24411"/>
                  <a:pt x="16790" y="23895"/>
                  <a:pt x="17431" y="23455"/>
                </a:cubicBezTo>
                <a:cubicBezTo>
                  <a:pt x="17679" y="23293"/>
                  <a:pt x="17529" y="22946"/>
                  <a:pt x="17283" y="22946"/>
                </a:cubicBezTo>
                <a:cubicBezTo>
                  <a:pt x="17242" y="22946"/>
                  <a:pt x="17199" y="22956"/>
                  <a:pt x="17154" y="22977"/>
                </a:cubicBezTo>
                <a:cubicBezTo>
                  <a:pt x="16173" y="23468"/>
                  <a:pt x="15432" y="24008"/>
                  <a:pt x="14916" y="25002"/>
                </a:cubicBezTo>
                <a:cubicBezTo>
                  <a:pt x="14815" y="25215"/>
                  <a:pt x="14727" y="25442"/>
                  <a:pt x="14677" y="25681"/>
                </a:cubicBezTo>
                <a:cubicBezTo>
                  <a:pt x="14589" y="25215"/>
                  <a:pt x="14652" y="24725"/>
                  <a:pt x="14853" y="24297"/>
                </a:cubicBezTo>
                <a:cubicBezTo>
                  <a:pt x="15268" y="23405"/>
                  <a:pt x="16224" y="22600"/>
                  <a:pt x="17205" y="22512"/>
                </a:cubicBezTo>
                <a:cubicBezTo>
                  <a:pt x="17532" y="22487"/>
                  <a:pt x="17532" y="22009"/>
                  <a:pt x="17205" y="21984"/>
                </a:cubicBezTo>
                <a:cubicBezTo>
                  <a:pt x="17167" y="21982"/>
                  <a:pt x="17129" y="21981"/>
                  <a:pt x="17091" y="21981"/>
                </a:cubicBezTo>
                <a:cubicBezTo>
                  <a:pt x="14759" y="21981"/>
                  <a:pt x="12653" y="25009"/>
                  <a:pt x="14224" y="27039"/>
                </a:cubicBezTo>
                <a:cubicBezTo>
                  <a:pt x="14275" y="27102"/>
                  <a:pt x="14325" y="27164"/>
                  <a:pt x="14388" y="27215"/>
                </a:cubicBezTo>
                <a:cubicBezTo>
                  <a:pt x="13218" y="28447"/>
                  <a:pt x="12011" y="29654"/>
                  <a:pt x="10854" y="30899"/>
                </a:cubicBezTo>
                <a:cubicBezTo>
                  <a:pt x="9974" y="31867"/>
                  <a:pt x="9157" y="32873"/>
                  <a:pt x="8415" y="33942"/>
                </a:cubicBezTo>
                <a:cubicBezTo>
                  <a:pt x="8465" y="33138"/>
                  <a:pt x="9572" y="31704"/>
                  <a:pt x="9861" y="31453"/>
                </a:cubicBezTo>
                <a:cubicBezTo>
                  <a:pt x="9987" y="31327"/>
                  <a:pt x="9936" y="31113"/>
                  <a:pt x="9760" y="31063"/>
                </a:cubicBezTo>
                <a:cubicBezTo>
                  <a:pt x="9660" y="31029"/>
                  <a:pt x="9564" y="31014"/>
                  <a:pt x="9471" y="31014"/>
                </a:cubicBezTo>
                <a:cubicBezTo>
                  <a:pt x="8757" y="31014"/>
                  <a:pt x="8251" y="31916"/>
                  <a:pt x="7962" y="32484"/>
                </a:cubicBezTo>
                <a:lnTo>
                  <a:pt x="7862" y="32685"/>
                </a:lnTo>
                <a:cubicBezTo>
                  <a:pt x="8025" y="31377"/>
                  <a:pt x="9132" y="30547"/>
                  <a:pt x="10402" y="30409"/>
                </a:cubicBezTo>
                <a:cubicBezTo>
                  <a:pt x="10565" y="30396"/>
                  <a:pt x="10653" y="30195"/>
                  <a:pt x="10527" y="30082"/>
                </a:cubicBezTo>
                <a:cubicBezTo>
                  <a:pt x="10210" y="29794"/>
                  <a:pt x="9877" y="29668"/>
                  <a:pt x="9547" y="29668"/>
                </a:cubicBezTo>
                <a:cubicBezTo>
                  <a:pt x="7757" y="29668"/>
                  <a:pt x="6063" y="33386"/>
                  <a:pt x="7560" y="35212"/>
                </a:cubicBezTo>
                <a:cubicBezTo>
                  <a:pt x="6805" y="36432"/>
                  <a:pt x="6164" y="37702"/>
                  <a:pt x="5623" y="39035"/>
                </a:cubicBezTo>
                <a:cubicBezTo>
                  <a:pt x="5183" y="40104"/>
                  <a:pt x="4831" y="41198"/>
                  <a:pt x="4567" y="42330"/>
                </a:cubicBezTo>
                <a:cubicBezTo>
                  <a:pt x="3662" y="41789"/>
                  <a:pt x="5158" y="39098"/>
                  <a:pt x="5397" y="38520"/>
                </a:cubicBezTo>
                <a:cubicBezTo>
                  <a:pt x="5527" y="38303"/>
                  <a:pt x="5341" y="38104"/>
                  <a:pt x="5155" y="38104"/>
                </a:cubicBezTo>
                <a:cubicBezTo>
                  <a:pt x="5070" y="38104"/>
                  <a:pt x="4986" y="38145"/>
                  <a:pt x="4932" y="38243"/>
                </a:cubicBezTo>
                <a:cubicBezTo>
                  <a:pt x="4303" y="39136"/>
                  <a:pt x="3083" y="40984"/>
                  <a:pt x="3372" y="42242"/>
                </a:cubicBezTo>
                <a:cubicBezTo>
                  <a:pt x="2479" y="40934"/>
                  <a:pt x="3008" y="38733"/>
                  <a:pt x="4454" y="38042"/>
                </a:cubicBezTo>
                <a:cubicBezTo>
                  <a:pt x="4760" y="37905"/>
                  <a:pt x="4595" y="37420"/>
                  <a:pt x="4301" y="37420"/>
                </a:cubicBezTo>
                <a:cubicBezTo>
                  <a:pt x="4269" y="37420"/>
                  <a:pt x="4236" y="37426"/>
                  <a:pt x="4202" y="37438"/>
                </a:cubicBezTo>
                <a:cubicBezTo>
                  <a:pt x="1461" y="38394"/>
                  <a:pt x="1272" y="42179"/>
                  <a:pt x="3511" y="43801"/>
                </a:cubicBezTo>
                <a:cubicBezTo>
                  <a:pt x="3724" y="43952"/>
                  <a:pt x="3963" y="44065"/>
                  <a:pt x="4202" y="44153"/>
                </a:cubicBezTo>
                <a:cubicBezTo>
                  <a:pt x="3951" y="45838"/>
                  <a:pt x="3875" y="47548"/>
                  <a:pt x="4001" y="49246"/>
                </a:cubicBezTo>
                <a:cubicBezTo>
                  <a:pt x="4165" y="51220"/>
                  <a:pt x="4567" y="53157"/>
                  <a:pt x="5208" y="55030"/>
                </a:cubicBezTo>
                <a:lnTo>
                  <a:pt x="5145" y="55030"/>
                </a:lnTo>
                <a:cubicBezTo>
                  <a:pt x="4102" y="54842"/>
                  <a:pt x="3712" y="52842"/>
                  <a:pt x="3963" y="52012"/>
                </a:cubicBezTo>
                <a:cubicBezTo>
                  <a:pt x="4021" y="51798"/>
                  <a:pt x="3852" y="51643"/>
                  <a:pt x="3679" y="51643"/>
                </a:cubicBezTo>
                <a:cubicBezTo>
                  <a:pt x="3588" y="51643"/>
                  <a:pt x="3496" y="51686"/>
                  <a:pt x="3435" y="51786"/>
                </a:cubicBezTo>
                <a:cubicBezTo>
                  <a:pt x="2706" y="53069"/>
                  <a:pt x="3259" y="55395"/>
                  <a:pt x="4718" y="55961"/>
                </a:cubicBezTo>
                <a:cubicBezTo>
                  <a:pt x="2857" y="55822"/>
                  <a:pt x="1134" y="53446"/>
                  <a:pt x="2215" y="51648"/>
                </a:cubicBezTo>
                <a:cubicBezTo>
                  <a:pt x="2364" y="51395"/>
                  <a:pt x="2155" y="51178"/>
                  <a:pt x="1934" y="51178"/>
                </a:cubicBezTo>
                <a:cubicBezTo>
                  <a:pt x="1836" y="51178"/>
                  <a:pt x="1735" y="51220"/>
                  <a:pt x="1662" y="51321"/>
                </a:cubicBezTo>
                <a:cubicBezTo>
                  <a:pt x="0" y="53652"/>
                  <a:pt x="2290" y="57064"/>
                  <a:pt x="4943" y="57064"/>
                </a:cubicBezTo>
                <a:cubicBezTo>
                  <a:pt x="5180" y="57064"/>
                  <a:pt x="5420" y="57037"/>
                  <a:pt x="5661" y="56979"/>
                </a:cubicBezTo>
                <a:cubicBezTo>
                  <a:pt x="5736" y="56967"/>
                  <a:pt x="5799" y="56942"/>
                  <a:pt x="5875" y="56929"/>
                </a:cubicBezTo>
                <a:cubicBezTo>
                  <a:pt x="6202" y="57784"/>
                  <a:pt x="6554" y="58639"/>
                  <a:pt x="6906" y="59482"/>
                </a:cubicBezTo>
                <a:cubicBezTo>
                  <a:pt x="7773" y="61531"/>
                  <a:pt x="8754" y="63531"/>
                  <a:pt x="9685" y="65555"/>
                </a:cubicBezTo>
                <a:cubicBezTo>
                  <a:pt x="9621" y="65570"/>
                  <a:pt x="9559" y="65577"/>
                  <a:pt x="9500" y="65577"/>
                </a:cubicBezTo>
                <a:cubicBezTo>
                  <a:pt x="8485" y="65577"/>
                  <a:pt x="8128" y="63539"/>
                  <a:pt x="8163" y="62827"/>
                </a:cubicBezTo>
                <a:cubicBezTo>
                  <a:pt x="8170" y="62636"/>
                  <a:pt x="8008" y="62529"/>
                  <a:pt x="7852" y="62529"/>
                </a:cubicBezTo>
                <a:cubicBezTo>
                  <a:pt x="7730" y="62529"/>
                  <a:pt x="7613" y="62595"/>
                  <a:pt x="7585" y="62739"/>
                </a:cubicBezTo>
                <a:cubicBezTo>
                  <a:pt x="7409" y="63782"/>
                  <a:pt x="7711" y="65581"/>
                  <a:pt x="8654" y="66297"/>
                </a:cubicBezTo>
                <a:cubicBezTo>
                  <a:pt x="7170" y="66159"/>
                  <a:pt x="6692" y="64235"/>
                  <a:pt x="6793" y="62827"/>
                </a:cubicBezTo>
                <a:cubicBezTo>
                  <a:pt x="6807" y="62624"/>
                  <a:pt x="6630" y="62510"/>
                  <a:pt x="6459" y="62510"/>
                </a:cubicBezTo>
                <a:cubicBezTo>
                  <a:pt x="6324" y="62510"/>
                  <a:pt x="6192" y="62582"/>
                  <a:pt x="6164" y="62739"/>
                </a:cubicBezTo>
                <a:cubicBezTo>
                  <a:pt x="5857" y="64689"/>
                  <a:pt x="6549" y="67439"/>
                  <a:pt x="8826" y="67439"/>
                </a:cubicBezTo>
                <a:cubicBezTo>
                  <a:pt x="8972" y="67439"/>
                  <a:pt x="9124" y="67427"/>
                  <a:pt x="9282" y="67404"/>
                </a:cubicBezTo>
                <a:cubicBezTo>
                  <a:pt x="9660" y="67354"/>
                  <a:pt x="10037" y="67266"/>
                  <a:pt x="10389" y="67152"/>
                </a:cubicBezTo>
                <a:cubicBezTo>
                  <a:pt x="10829" y="68158"/>
                  <a:pt x="11257" y="69177"/>
                  <a:pt x="11621" y="70208"/>
                </a:cubicBezTo>
                <a:cubicBezTo>
                  <a:pt x="12150" y="71642"/>
                  <a:pt x="12653" y="73088"/>
                  <a:pt x="13130" y="74546"/>
                </a:cubicBezTo>
                <a:cubicBezTo>
                  <a:pt x="12904" y="74458"/>
                  <a:pt x="12715" y="74307"/>
                  <a:pt x="12577" y="74106"/>
                </a:cubicBezTo>
                <a:cubicBezTo>
                  <a:pt x="12250" y="73616"/>
                  <a:pt x="12036" y="73063"/>
                  <a:pt x="11923" y="72484"/>
                </a:cubicBezTo>
                <a:cubicBezTo>
                  <a:pt x="11889" y="72332"/>
                  <a:pt x="11753" y="72261"/>
                  <a:pt x="11616" y="72261"/>
                </a:cubicBezTo>
                <a:cubicBezTo>
                  <a:pt x="11448" y="72261"/>
                  <a:pt x="11279" y="72370"/>
                  <a:pt x="11307" y="72572"/>
                </a:cubicBezTo>
                <a:cubicBezTo>
                  <a:pt x="11408" y="73364"/>
                  <a:pt x="11684" y="74282"/>
                  <a:pt x="12162" y="74898"/>
                </a:cubicBezTo>
                <a:cubicBezTo>
                  <a:pt x="11445" y="74383"/>
                  <a:pt x="10942" y="73490"/>
                  <a:pt x="11093" y="72560"/>
                </a:cubicBezTo>
                <a:cubicBezTo>
                  <a:pt x="11139" y="72361"/>
                  <a:pt x="10980" y="72232"/>
                  <a:pt x="10824" y="72232"/>
                </a:cubicBezTo>
                <a:cubicBezTo>
                  <a:pt x="10722" y="72232"/>
                  <a:pt x="10622" y="72285"/>
                  <a:pt x="10578" y="72409"/>
                </a:cubicBezTo>
                <a:cubicBezTo>
                  <a:pt x="9758" y="74416"/>
                  <a:pt x="11666" y="76399"/>
                  <a:pt x="13565" y="76399"/>
                </a:cubicBezTo>
                <a:cubicBezTo>
                  <a:pt x="13617" y="76399"/>
                  <a:pt x="13669" y="76398"/>
                  <a:pt x="13721" y="76395"/>
                </a:cubicBezTo>
                <a:cubicBezTo>
                  <a:pt x="14287" y="78243"/>
                  <a:pt x="14815" y="80104"/>
                  <a:pt x="15256" y="81978"/>
                </a:cubicBezTo>
                <a:cubicBezTo>
                  <a:pt x="15494" y="82984"/>
                  <a:pt x="15733" y="84015"/>
                  <a:pt x="15935" y="85071"/>
                </a:cubicBezTo>
                <a:cubicBezTo>
                  <a:pt x="15696" y="84971"/>
                  <a:pt x="15482" y="84833"/>
                  <a:pt x="15318" y="84644"/>
                </a:cubicBezTo>
                <a:cubicBezTo>
                  <a:pt x="14878" y="84116"/>
                  <a:pt x="14639" y="83449"/>
                  <a:pt x="14614" y="82770"/>
                </a:cubicBezTo>
                <a:cubicBezTo>
                  <a:pt x="14614" y="82579"/>
                  <a:pt x="14487" y="82487"/>
                  <a:pt x="14351" y="82487"/>
                </a:cubicBezTo>
                <a:cubicBezTo>
                  <a:pt x="14210" y="82487"/>
                  <a:pt x="14061" y="82585"/>
                  <a:pt x="14036" y="82770"/>
                </a:cubicBezTo>
                <a:cubicBezTo>
                  <a:pt x="13910" y="83751"/>
                  <a:pt x="14287" y="84983"/>
                  <a:pt x="15017" y="85650"/>
                </a:cubicBezTo>
                <a:cubicBezTo>
                  <a:pt x="13973" y="85248"/>
                  <a:pt x="13143" y="84053"/>
                  <a:pt x="13457" y="82934"/>
                </a:cubicBezTo>
                <a:cubicBezTo>
                  <a:pt x="13523" y="82728"/>
                  <a:pt x="13347" y="82577"/>
                  <a:pt x="13176" y="82577"/>
                </a:cubicBezTo>
                <a:cubicBezTo>
                  <a:pt x="13084" y="82577"/>
                  <a:pt x="12994" y="82620"/>
                  <a:pt x="12942" y="82720"/>
                </a:cubicBezTo>
                <a:cubicBezTo>
                  <a:pt x="12451" y="83688"/>
                  <a:pt x="12766" y="84757"/>
                  <a:pt x="13407" y="85587"/>
                </a:cubicBezTo>
                <a:cubicBezTo>
                  <a:pt x="14051" y="86435"/>
                  <a:pt x="14814" y="86871"/>
                  <a:pt x="15759" y="86871"/>
                </a:cubicBezTo>
                <a:cubicBezTo>
                  <a:pt x="15921" y="86871"/>
                  <a:pt x="16088" y="86858"/>
                  <a:pt x="16261" y="86832"/>
                </a:cubicBezTo>
                <a:cubicBezTo>
                  <a:pt x="16714" y="89573"/>
                  <a:pt x="16978" y="92415"/>
                  <a:pt x="16777" y="95156"/>
                </a:cubicBezTo>
                <a:lnTo>
                  <a:pt x="16664" y="94993"/>
                </a:lnTo>
                <a:cubicBezTo>
                  <a:pt x="16173" y="94201"/>
                  <a:pt x="16236" y="93056"/>
                  <a:pt x="16324" y="92164"/>
                </a:cubicBezTo>
                <a:cubicBezTo>
                  <a:pt x="16339" y="92006"/>
                  <a:pt x="16216" y="91925"/>
                  <a:pt x="16084" y="91925"/>
                </a:cubicBezTo>
                <a:cubicBezTo>
                  <a:pt x="15995" y="91925"/>
                  <a:pt x="15902" y="91962"/>
                  <a:pt x="15847" y="92038"/>
                </a:cubicBezTo>
                <a:cubicBezTo>
                  <a:pt x="15306" y="92843"/>
                  <a:pt x="15318" y="93924"/>
                  <a:pt x="15595" y="94855"/>
                </a:cubicBezTo>
                <a:cubicBezTo>
                  <a:pt x="15344" y="94440"/>
                  <a:pt x="15180" y="93987"/>
                  <a:pt x="15092" y="93509"/>
                </a:cubicBezTo>
                <a:cubicBezTo>
                  <a:pt x="15068" y="93411"/>
                  <a:pt x="15126" y="92362"/>
                  <a:pt x="15037" y="92362"/>
                </a:cubicBezTo>
                <a:cubicBezTo>
                  <a:pt x="15036" y="92362"/>
                  <a:pt x="15035" y="92362"/>
                  <a:pt x="15034" y="92363"/>
                </a:cubicBezTo>
                <a:lnTo>
                  <a:pt x="15034" y="92363"/>
                </a:lnTo>
                <a:cubicBezTo>
                  <a:pt x="15120" y="92323"/>
                  <a:pt x="15193" y="92225"/>
                  <a:pt x="15205" y="92126"/>
                </a:cubicBezTo>
                <a:lnTo>
                  <a:pt x="15205" y="92076"/>
                </a:lnTo>
                <a:cubicBezTo>
                  <a:pt x="15205" y="91843"/>
                  <a:pt x="15023" y="91726"/>
                  <a:pt x="14837" y="91726"/>
                </a:cubicBezTo>
                <a:cubicBezTo>
                  <a:pt x="14680" y="91726"/>
                  <a:pt x="14521" y="91809"/>
                  <a:pt x="14463" y="91975"/>
                </a:cubicBezTo>
                <a:cubicBezTo>
                  <a:pt x="13822" y="93761"/>
                  <a:pt x="14790" y="96213"/>
                  <a:pt x="16626" y="96779"/>
                </a:cubicBezTo>
                <a:cubicBezTo>
                  <a:pt x="16425" y="98137"/>
                  <a:pt x="16073" y="99470"/>
                  <a:pt x="15582" y="100765"/>
                </a:cubicBezTo>
                <a:cubicBezTo>
                  <a:pt x="15483" y="101006"/>
                  <a:pt x="15708" y="101192"/>
                  <a:pt x="15922" y="101192"/>
                </a:cubicBezTo>
                <a:cubicBezTo>
                  <a:pt x="16032" y="101192"/>
                  <a:pt x="16139" y="101144"/>
                  <a:pt x="16199" y="101029"/>
                </a:cubicBezTo>
                <a:cubicBezTo>
                  <a:pt x="16853" y="99721"/>
                  <a:pt x="17318" y="98325"/>
                  <a:pt x="17594" y="96879"/>
                </a:cubicBezTo>
                <a:cubicBezTo>
                  <a:pt x="19418" y="96728"/>
                  <a:pt x="21794" y="94679"/>
                  <a:pt x="20851" y="92730"/>
                </a:cubicBezTo>
                <a:cubicBezTo>
                  <a:pt x="20795" y="92635"/>
                  <a:pt x="20700" y="92588"/>
                  <a:pt x="20606" y="92588"/>
                </a:cubicBezTo>
                <a:cubicBezTo>
                  <a:pt x="20512" y="92588"/>
                  <a:pt x="20417" y="92635"/>
                  <a:pt x="20361" y="92730"/>
                </a:cubicBezTo>
                <a:cubicBezTo>
                  <a:pt x="19971" y="93358"/>
                  <a:pt x="19858" y="94100"/>
                  <a:pt x="19455" y="94741"/>
                </a:cubicBezTo>
                <a:cubicBezTo>
                  <a:pt x="19267" y="95056"/>
                  <a:pt x="19003" y="95320"/>
                  <a:pt x="18701" y="95521"/>
                </a:cubicBezTo>
                <a:cubicBezTo>
                  <a:pt x="18827" y="95257"/>
                  <a:pt x="18953" y="94980"/>
                  <a:pt x="19041" y="94704"/>
                </a:cubicBezTo>
                <a:cubicBezTo>
                  <a:pt x="19292" y="94025"/>
                  <a:pt x="19594" y="92968"/>
                  <a:pt x="19179" y="92302"/>
                </a:cubicBezTo>
                <a:cubicBezTo>
                  <a:pt x="19122" y="92214"/>
                  <a:pt x="19034" y="92170"/>
                  <a:pt x="18948" y="92170"/>
                </a:cubicBezTo>
                <a:cubicBezTo>
                  <a:pt x="18861" y="92170"/>
                  <a:pt x="18776" y="92214"/>
                  <a:pt x="18726" y="92302"/>
                </a:cubicBezTo>
                <a:cubicBezTo>
                  <a:pt x="18261" y="92968"/>
                  <a:pt x="18160" y="93824"/>
                  <a:pt x="17896" y="94603"/>
                </a:cubicBezTo>
                <a:cubicBezTo>
                  <a:pt x="18110" y="91912"/>
                  <a:pt x="17858" y="89095"/>
                  <a:pt x="17406" y="86379"/>
                </a:cubicBezTo>
                <a:cubicBezTo>
                  <a:pt x="18978" y="85323"/>
                  <a:pt x="20197" y="82645"/>
                  <a:pt x="18198" y="81576"/>
                </a:cubicBezTo>
                <a:cubicBezTo>
                  <a:pt x="18160" y="81556"/>
                  <a:pt x="18121" y="81547"/>
                  <a:pt x="18083" y="81547"/>
                </a:cubicBezTo>
                <a:cubicBezTo>
                  <a:pt x="17930" y="81547"/>
                  <a:pt x="17793" y="81694"/>
                  <a:pt x="17833" y="81865"/>
                </a:cubicBezTo>
                <a:cubicBezTo>
                  <a:pt x="17947" y="82557"/>
                  <a:pt x="18135" y="83173"/>
                  <a:pt x="17984" y="83877"/>
                </a:cubicBezTo>
                <a:cubicBezTo>
                  <a:pt x="17947" y="84015"/>
                  <a:pt x="17896" y="84166"/>
                  <a:pt x="17821" y="84304"/>
                </a:cubicBezTo>
                <a:cubicBezTo>
                  <a:pt x="17871" y="83361"/>
                  <a:pt x="17506" y="82330"/>
                  <a:pt x="16865" y="81978"/>
                </a:cubicBezTo>
                <a:cubicBezTo>
                  <a:pt x="16830" y="81956"/>
                  <a:pt x="16792" y="81945"/>
                  <a:pt x="16755" y="81945"/>
                </a:cubicBezTo>
                <a:cubicBezTo>
                  <a:pt x="16648" y="81945"/>
                  <a:pt x="16551" y="82032"/>
                  <a:pt x="16551" y="82154"/>
                </a:cubicBezTo>
                <a:lnTo>
                  <a:pt x="16551" y="82204"/>
                </a:lnTo>
                <a:cubicBezTo>
                  <a:pt x="16438" y="81701"/>
                  <a:pt x="16312" y="81186"/>
                  <a:pt x="16199" y="80695"/>
                </a:cubicBezTo>
                <a:cubicBezTo>
                  <a:pt x="15821" y="79124"/>
                  <a:pt x="15381" y="77577"/>
                  <a:pt x="14903" y="76030"/>
                </a:cubicBezTo>
                <a:cubicBezTo>
                  <a:pt x="14966" y="75980"/>
                  <a:pt x="15029" y="75942"/>
                  <a:pt x="15092" y="75892"/>
                </a:cubicBezTo>
                <a:cubicBezTo>
                  <a:pt x="16576" y="74760"/>
                  <a:pt x="17154" y="70736"/>
                  <a:pt x="15054" y="69931"/>
                </a:cubicBezTo>
                <a:cubicBezTo>
                  <a:pt x="15034" y="69921"/>
                  <a:pt x="15014" y="69917"/>
                  <a:pt x="14995" y="69917"/>
                </a:cubicBezTo>
                <a:cubicBezTo>
                  <a:pt x="14896" y="69917"/>
                  <a:pt x="14819" y="70040"/>
                  <a:pt x="14841" y="70145"/>
                </a:cubicBezTo>
                <a:cubicBezTo>
                  <a:pt x="15067" y="71113"/>
                  <a:pt x="15356" y="71943"/>
                  <a:pt x="15344" y="72811"/>
                </a:cubicBezTo>
                <a:cubicBezTo>
                  <a:pt x="15344" y="72773"/>
                  <a:pt x="15331" y="72723"/>
                  <a:pt x="15318" y="72673"/>
                </a:cubicBezTo>
                <a:cubicBezTo>
                  <a:pt x="15193" y="72006"/>
                  <a:pt x="14803" y="70623"/>
                  <a:pt x="13960" y="70585"/>
                </a:cubicBezTo>
                <a:cubicBezTo>
                  <a:pt x="13872" y="70585"/>
                  <a:pt x="13784" y="70648"/>
                  <a:pt x="13759" y="70736"/>
                </a:cubicBezTo>
                <a:cubicBezTo>
                  <a:pt x="13621" y="71214"/>
                  <a:pt x="13973" y="71767"/>
                  <a:pt x="14099" y="72207"/>
                </a:cubicBezTo>
                <a:cubicBezTo>
                  <a:pt x="14262" y="72736"/>
                  <a:pt x="14375" y="73352"/>
                  <a:pt x="14212" y="73892"/>
                </a:cubicBezTo>
                <a:cubicBezTo>
                  <a:pt x="13659" y="72233"/>
                  <a:pt x="13067" y="70585"/>
                  <a:pt x="12464" y="68951"/>
                </a:cubicBezTo>
                <a:cubicBezTo>
                  <a:pt x="12175" y="68158"/>
                  <a:pt x="11860" y="67391"/>
                  <a:pt x="11521" y="66624"/>
                </a:cubicBezTo>
                <a:cubicBezTo>
                  <a:pt x="12024" y="66297"/>
                  <a:pt x="12464" y="65870"/>
                  <a:pt x="12778" y="65354"/>
                </a:cubicBezTo>
                <a:cubicBezTo>
                  <a:pt x="13545" y="64134"/>
                  <a:pt x="13218" y="62298"/>
                  <a:pt x="11961" y="61594"/>
                </a:cubicBezTo>
                <a:cubicBezTo>
                  <a:pt x="11931" y="61576"/>
                  <a:pt x="11899" y="61568"/>
                  <a:pt x="11868" y="61568"/>
                </a:cubicBezTo>
                <a:cubicBezTo>
                  <a:pt x="11768" y="61568"/>
                  <a:pt x="11675" y="61652"/>
                  <a:pt x="11684" y="61758"/>
                </a:cubicBezTo>
                <a:cubicBezTo>
                  <a:pt x="11760" y="62739"/>
                  <a:pt x="12175" y="63644"/>
                  <a:pt x="11810" y="64587"/>
                </a:cubicBezTo>
                <a:cubicBezTo>
                  <a:pt x="11848" y="64373"/>
                  <a:pt x="11860" y="64147"/>
                  <a:pt x="11848" y="63933"/>
                </a:cubicBezTo>
                <a:cubicBezTo>
                  <a:pt x="11785" y="63078"/>
                  <a:pt x="11043" y="61645"/>
                  <a:pt x="10112" y="61569"/>
                </a:cubicBezTo>
                <a:cubicBezTo>
                  <a:pt x="10107" y="61569"/>
                  <a:pt x="10102" y="61568"/>
                  <a:pt x="10097" y="61568"/>
                </a:cubicBezTo>
                <a:cubicBezTo>
                  <a:pt x="9981" y="61568"/>
                  <a:pt x="9924" y="61700"/>
                  <a:pt x="9936" y="61808"/>
                </a:cubicBezTo>
                <a:cubicBezTo>
                  <a:pt x="10087" y="62713"/>
                  <a:pt x="10980" y="63908"/>
                  <a:pt x="10666" y="64763"/>
                </a:cubicBezTo>
                <a:cubicBezTo>
                  <a:pt x="9748" y="62789"/>
                  <a:pt x="8779" y="60852"/>
                  <a:pt x="7912" y="58866"/>
                </a:cubicBezTo>
                <a:cubicBezTo>
                  <a:pt x="7547" y="58061"/>
                  <a:pt x="7220" y="57231"/>
                  <a:pt x="6906" y="56401"/>
                </a:cubicBezTo>
                <a:cubicBezTo>
                  <a:pt x="7610" y="55898"/>
                  <a:pt x="8163" y="55194"/>
                  <a:pt x="8490" y="54389"/>
                </a:cubicBezTo>
                <a:cubicBezTo>
                  <a:pt x="8956" y="53333"/>
                  <a:pt x="9169" y="51622"/>
                  <a:pt x="8050" y="50918"/>
                </a:cubicBezTo>
                <a:cubicBezTo>
                  <a:pt x="8021" y="50906"/>
                  <a:pt x="7991" y="50901"/>
                  <a:pt x="7962" y="50901"/>
                </a:cubicBezTo>
                <a:cubicBezTo>
                  <a:pt x="7838" y="50901"/>
                  <a:pt x="7723" y="51000"/>
                  <a:pt x="7723" y="51132"/>
                </a:cubicBezTo>
                <a:cubicBezTo>
                  <a:pt x="7635" y="51899"/>
                  <a:pt x="7799" y="52641"/>
                  <a:pt x="7635" y="53421"/>
                </a:cubicBezTo>
                <a:cubicBezTo>
                  <a:pt x="7522" y="53899"/>
                  <a:pt x="7308" y="54351"/>
                  <a:pt x="7006" y="54741"/>
                </a:cubicBezTo>
                <a:cubicBezTo>
                  <a:pt x="7069" y="54628"/>
                  <a:pt x="7120" y="54502"/>
                  <a:pt x="7157" y="54376"/>
                </a:cubicBezTo>
                <a:cubicBezTo>
                  <a:pt x="7648" y="53119"/>
                  <a:pt x="7220" y="51912"/>
                  <a:pt x="6265" y="51069"/>
                </a:cubicBezTo>
                <a:cubicBezTo>
                  <a:pt x="6222" y="51030"/>
                  <a:pt x="6172" y="51013"/>
                  <a:pt x="6123" y="51013"/>
                </a:cubicBezTo>
                <a:cubicBezTo>
                  <a:pt x="5997" y="51013"/>
                  <a:pt x="5880" y="51126"/>
                  <a:pt x="5925" y="51270"/>
                </a:cubicBezTo>
                <a:cubicBezTo>
                  <a:pt x="6126" y="52025"/>
                  <a:pt x="6227" y="52805"/>
                  <a:pt x="6214" y="53584"/>
                </a:cubicBezTo>
                <a:cubicBezTo>
                  <a:pt x="6202" y="53735"/>
                  <a:pt x="6176" y="53886"/>
                  <a:pt x="6126" y="54024"/>
                </a:cubicBezTo>
                <a:cubicBezTo>
                  <a:pt x="5485" y="51924"/>
                  <a:pt x="5145" y="49749"/>
                  <a:pt x="5108" y="47548"/>
                </a:cubicBezTo>
                <a:cubicBezTo>
                  <a:pt x="5095" y="46467"/>
                  <a:pt x="5183" y="45373"/>
                  <a:pt x="5359" y="44291"/>
                </a:cubicBezTo>
                <a:cubicBezTo>
                  <a:pt x="7484" y="44241"/>
                  <a:pt x="9899" y="42506"/>
                  <a:pt x="9132" y="40318"/>
                </a:cubicBezTo>
                <a:cubicBezTo>
                  <a:pt x="9081" y="40173"/>
                  <a:pt x="8942" y="40082"/>
                  <a:pt x="8807" y="40082"/>
                </a:cubicBezTo>
                <a:cubicBezTo>
                  <a:pt x="8708" y="40082"/>
                  <a:pt x="8612" y="40131"/>
                  <a:pt x="8553" y="40242"/>
                </a:cubicBezTo>
                <a:cubicBezTo>
                  <a:pt x="8113" y="41060"/>
                  <a:pt x="7862" y="41864"/>
                  <a:pt x="7170" y="42506"/>
                </a:cubicBezTo>
                <a:cubicBezTo>
                  <a:pt x="6893" y="42757"/>
                  <a:pt x="6579" y="42946"/>
                  <a:pt x="6227" y="43059"/>
                </a:cubicBezTo>
                <a:cubicBezTo>
                  <a:pt x="6503" y="42858"/>
                  <a:pt x="6742" y="42594"/>
                  <a:pt x="6944" y="42305"/>
                </a:cubicBezTo>
                <a:cubicBezTo>
                  <a:pt x="7459" y="41588"/>
                  <a:pt x="8012" y="40305"/>
                  <a:pt x="7484" y="39463"/>
                </a:cubicBezTo>
                <a:cubicBezTo>
                  <a:pt x="7434" y="39375"/>
                  <a:pt x="7343" y="39331"/>
                  <a:pt x="7250" y="39331"/>
                </a:cubicBezTo>
                <a:cubicBezTo>
                  <a:pt x="7157" y="39331"/>
                  <a:pt x="7063" y="39375"/>
                  <a:pt x="7006" y="39463"/>
                </a:cubicBezTo>
                <a:cubicBezTo>
                  <a:pt x="6591" y="40054"/>
                  <a:pt x="6415" y="41311"/>
                  <a:pt x="5862" y="41978"/>
                </a:cubicBezTo>
                <a:cubicBezTo>
                  <a:pt x="6365" y="40179"/>
                  <a:pt x="7057" y="38444"/>
                  <a:pt x="7950" y="36797"/>
                </a:cubicBezTo>
                <a:cubicBezTo>
                  <a:pt x="8100" y="36495"/>
                  <a:pt x="8276" y="36193"/>
                  <a:pt x="8453" y="35904"/>
                </a:cubicBezTo>
                <a:cubicBezTo>
                  <a:pt x="8914" y="36121"/>
                  <a:pt x="9422" y="36221"/>
                  <a:pt x="9934" y="36221"/>
                </a:cubicBezTo>
                <a:cubicBezTo>
                  <a:pt x="10607" y="36221"/>
                  <a:pt x="11287" y="36048"/>
                  <a:pt x="11873" y="35741"/>
                </a:cubicBezTo>
                <a:cubicBezTo>
                  <a:pt x="13005" y="35137"/>
                  <a:pt x="14463" y="33993"/>
                  <a:pt x="14111" y="32534"/>
                </a:cubicBezTo>
                <a:cubicBezTo>
                  <a:pt x="14077" y="32365"/>
                  <a:pt x="13950" y="32291"/>
                  <a:pt x="13815" y="32291"/>
                </a:cubicBezTo>
                <a:cubicBezTo>
                  <a:pt x="13699" y="32291"/>
                  <a:pt x="13578" y="32347"/>
                  <a:pt x="13508" y="32446"/>
                </a:cubicBezTo>
                <a:cubicBezTo>
                  <a:pt x="12753" y="33490"/>
                  <a:pt x="11999" y="34445"/>
                  <a:pt x="10879" y="34898"/>
                </a:cubicBezTo>
                <a:cubicBezTo>
                  <a:pt x="11596" y="34307"/>
                  <a:pt x="12288" y="33314"/>
                  <a:pt x="12099" y="32446"/>
                </a:cubicBezTo>
                <a:cubicBezTo>
                  <a:pt x="12063" y="32293"/>
                  <a:pt x="11930" y="32198"/>
                  <a:pt x="11789" y="32198"/>
                </a:cubicBezTo>
                <a:cubicBezTo>
                  <a:pt x="11732" y="32198"/>
                  <a:pt x="11675" y="32213"/>
                  <a:pt x="11621" y="32245"/>
                </a:cubicBezTo>
                <a:cubicBezTo>
                  <a:pt x="10804" y="32823"/>
                  <a:pt x="10402" y="34294"/>
                  <a:pt x="9383" y="34508"/>
                </a:cubicBezTo>
                <a:cubicBezTo>
                  <a:pt x="11106" y="32069"/>
                  <a:pt x="13281" y="29944"/>
                  <a:pt x="15356" y="27768"/>
                </a:cubicBezTo>
                <a:cubicBezTo>
                  <a:pt x="15630" y="27842"/>
                  <a:pt x="15920" y="27875"/>
                  <a:pt x="16213" y="27875"/>
                </a:cubicBezTo>
                <a:cubicBezTo>
                  <a:pt x="16863" y="27875"/>
                  <a:pt x="17527" y="27713"/>
                  <a:pt x="18047" y="27479"/>
                </a:cubicBezTo>
                <a:cubicBezTo>
                  <a:pt x="19481" y="26838"/>
                  <a:pt x="21078" y="25291"/>
                  <a:pt x="21379" y="23681"/>
                </a:cubicBezTo>
                <a:cubicBezTo>
                  <a:pt x="21452" y="23419"/>
                  <a:pt x="21244" y="23215"/>
                  <a:pt x="21024" y="23215"/>
                </a:cubicBezTo>
                <a:cubicBezTo>
                  <a:pt x="20938" y="23215"/>
                  <a:pt x="20850" y="23246"/>
                  <a:pt x="20776" y="23317"/>
                </a:cubicBezTo>
                <a:cubicBezTo>
                  <a:pt x="20122" y="23845"/>
                  <a:pt x="19682" y="24650"/>
                  <a:pt x="19129" y="25278"/>
                </a:cubicBezTo>
                <a:cubicBezTo>
                  <a:pt x="18688" y="25794"/>
                  <a:pt x="18123" y="26209"/>
                  <a:pt x="17494" y="26485"/>
                </a:cubicBezTo>
                <a:cubicBezTo>
                  <a:pt x="18185" y="25869"/>
                  <a:pt x="19267" y="24863"/>
                  <a:pt x="19141" y="23845"/>
                </a:cubicBezTo>
                <a:cubicBezTo>
                  <a:pt x="19129" y="23732"/>
                  <a:pt x="19066" y="23644"/>
                  <a:pt x="18965" y="23593"/>
                </a:cubicBezTo>
                <a:cubicBezTo>
                  <a:pt x="19468" y="22914"/>
                  <a:pt x="19933" y="22197"/>
                  <a:pt x="20361" y="21468"/>
                </a:cubicBezTo>
                <a:cubicBezTo>
                  <a:pt x="20864" y="20588"/>
                  <a:pt x="21279" y="19657"/>
                  <a:pt x="21581" y="18689"/>
                </a:cubicBezTo>
                <a:cubicBezTo>
                  <a:pt x="21669" y="18677"/>
                  <a:pt x="21757" y="18664"/>
                  <a:pt x="21832" y="18651"/>
                </a:cubicBezTo>
                <a:cubicBezTo>
                  <a:pt x="23668" y="18211"/>
                  <a:pt x="25718" y="15256"/>
                  <a:pt x="24184" y="13559"/>
                </a:cubicBezTo>
                <a:cubicBezTo>
                  <a:pt x="24133" y="13507"/>
                  <a:pt x="24069" y="13484"/>
                  <a:pt x="24008" y="13484"/>
                </a:cubicBezTo>
                <a:cubicBezTo>
                  <a:pt x="23902" y="13484"/>
                  <a:pt x="23800" y="13553"/>
                  <a:pt x="23769" y="13672"/>
                </a:cubicBezTo>
                <a:cubicBezTo>
                  <a:pt x="23618" y="14300"/>
                  <a:pt x="23643" y="14967"/>
                  <a:pt x="23479" y="15608"/>
                </a:cubicBezTo>
                <a:cubicBezTo>
                  <a:pt x="23354" y="16048"/>
                  <a:pt x="23127" y="16451"/>
                  <a:pt x="22813" y="16790"/>
                </a:cubicBezTo>
                <a:cubicBezTo>
                  <a:pt x="22863" y="16677"/>
                  <a:pt x="22914" y="16577"/>
                  <a:pt x="22951" y="16463"/>
                </a:cubicBezTo>
                <a:cubicBezTo>
                  <a:pt x="23316" y="15483"/>
                  <a:pt x="23014" y="14300"/>
                  <a:pt x="22373" y="13533"/>
                </a:cubicBezTo>
                <a:cubicBezTo>
                  <a:pt x="22360" y="13508"/>
                  <a:pt x="22335" y="13496"/>
                  <a:pt x="22323" y="13483"/>
                </a:cubicBezTo>
                <a:cubicBezTo>
                  <a:pt x="22297" y="12716"/>
                  <a:pt x="22235" y="11962"/>
                  <a:pt x="22121" y="11207"/>
                </a:cubicBezTo>
                <a:cubicBezTo>
                  <a:pt x="22071" y="10930"/>
                  <a:pt x="22033" y="10654"/>
                  <a:pt x="21983" y="10365"/>
                </a:cubicBezTo>
                <a:cubicBezTo>
                  <a:pt x="22448" y="9962"/>
                  <a:pt x="22826" y="9472"/>
                  <a:pt x="23102" y="8918"/>
                </a:cubicBezTo>
                <a:cubicBezTo>
                  <a:pt x="23429" y="8239"/>
                  <a:pt x="23693" y="6995"/>
                  <a:pt x="22901" y="6529"/>
                </a:cubicBezTo>
                <a:cubicBezTo>
                  <a:pt x="22868" y="6513"/>
                  <a:pt x="22832" y="6505"/>
                  <a:pt x="22797" y="6505"/>
                </a:cubicBezTo>
                <a:cubicBezTo>
                  <a:pt x="22698" y="6505"/>
                  <a:pt x="22602" y="6566"/>
                  <a:pt x="22574" y="6668"/>
                </a:cubicBezTo>
                <a:cubicBezTo>
                  <a:pt x="22436" y="7145"/>
                  <a:pt x="22436" y="7636"/>
                  <a:pt x="22285" y="8101"/>
                </a:cubicBezTo>
                <a:cubicBezTo>
                  <a:pt x="22172" y="8466"/>
                  <a:pt x="21983" y="8805"/>
                  <a:pt x="21732" y="9095"/>
                </a:cubicBezTo>
                <a:lnTo>
                  <a:pt x="21669" y="8805"/>
                </a:lnTo>
                <a:cubicBezTo>
                  <a:pt x="21782" y="8503"/>
                  <a:pt x="21870" y="8189"/>
                  <a:pt x="21933" y="7862"/>
                </a:cubicBezTo>
                <a:cubicBezTo>
                  <a:pt x="22033" y="7246"/>
                  <a:pt x="22209" y="5687"/>
                  <a:pt x="21392" y="5460"/>
                </a:cubicBezTo>
                <a:cubicBezTo>
                  <a:pt x="21365" y="5453"/>
                  <a:pt x="21337" y="5449"/>
                  <a:pt x="21311" y="5449"/>
                </a:cubicBezTo>
                <a:cubicBezTo>
                  <a:pt x="21202" y="5449"/>
                  <a:pt x="21100" y="5508"/>
                  <a:pt x="21040" y="5599"/>
                </a:cubicBezTo>
                <a:cubicBezTo>
                  <a:pt x="20927" y="5825"/>
                  <a:pt x="20876" y="6064"/>
                  <a:pt x="20902" y="6315"/>
                </a:cubicBezTo>
                <a:cubicBezTo>
                  <a:pt x="20562" y="5448"/>
                  <a:pt x="20097" y="4643"/>
                  <a:pt x="19518" y="3914"/>
                </a:cubicBezTo>
                <a:cubicBezTo>
                  <a:pt x="19896" y="3511"/>
                  <a:pt x="20135" y="3008"/>
                  <a:pt x="20223" y="2468"/>
                </a:cubicBezTo>
                <a:cubicBezTo>
                  <a:pt x="20348" y="1713"/>
                  <a:pt x="20097" y="657"/>
                  <a:pt x="19217" y="531"/>
                </a:cubicBezTo>
                <a:cubicBezTo>
                  <a:pt x="19195" y="528"/>
                  <a:pt x="19174" y="526"/>
                  <a:pt x="19152" y="526"/>
                </a:cubicBezTo>
                <a:cubicBezTo>
                  <a:pt x="18922" y="526"/>
                  <a:pt x="18707" y="707"/>
                  <a:pt x="18776" y="971"/>
                </a:cubicBezTo>
                <a:cubicBezTo>
                  <a:pt x="18902" y="1386"/>
                  <a:pt x="19141" y="1726"/>
                  <a:pt x="19141" y="2166"/>
                </a:cubicBezTo>
                <a:lnTo>
                  <a:pt x="19141" y="2241"/>
                </a:lnTo>
                <a:cubicBezTo>
                  <a:pt x="18864" y="1449"/>
                  <a:pt x="18273" y="820"/>
                  <a:pt x="17783" y="166"/>
                </a:cubicBezTo>
                <a:cubicBezTo>
                  <a:pt x="17697" y="49"/>
                  <a:pt x="17581" y="0"/>
                  <a:pt x="174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59"/>
          <p:cNvSpPr/>
          <p:nvPr/>
        </p:nvSpPr>
        <p:spPr>
          <a:xfrm rot="1860616">
            <a:off x="6292255" y="2686526"/>
            <a:ext cx="1883521" cy="4991319"/>
          </a:xfrm>
          <a:custGeom>
            <a:rect b="b" l="l" r="r" t="t"/>
            <a:pathLst>
              <a:path extrusionOk="0" h="106172" w="40065">
                <a:moveTo>
                  <a:pt x="8237" y="91413"/>
                </a:moveTo>
                <a:lnTo>
                  <a:pt x="8954" y="92797"/>
                </a:lnTo>
                <a:cubicBezTo>
                  <a:pt x="8690" y="92759"/>
                  <a:pt x="8438" y="92633"/>
                  <a:pt x="8250" y="92445"/>
                </a:cubicBezTo>
                <a:cubicBezTo>
                  <a:pt x="7961" y="92155"/>
                  <a:pt x="8124" y="91778"/>
                  <a:pt x="8237" y="91413"/>
                </a:cubicBezTo>
                <a:close/>
                <a:moveTo>
                  <a:pt x="26737" y="0"/>
                </a:moveTo>
                <a:cubicBezTo>
                  <a:pt x="26700" y="0"/>
                  <a:pt x="26661" y="3"/>
                  <a:pt x="26622" y="7"/>
                </a:cubicBezTo>
                <a:cubicBezTo>
                  <a:pt x="26521" y="32"/>
                  <a:pt x="26420" y="95"/>
                  <a:pt x="26420" y="221"/>
                </a:cubicBezTo>
                <a:cubicBezTo>
                  <a:pt x="26458" y="737"/>
                  <a:pt x="26798" y="1114"/>
                  <a:pt x="26684" y="1667"/>
                </a:cubicBezTo>
                <a:cubicBezTo>
                  <a:pt x="26584" y="2271"/>
                  <a:pt x="26156" y="2824"/>
                  <a:pt x="25741" y="3226"/>
                </a:cubicBezTo>
                <a:cubicBezTo>
                  <a:pt x="25653" y="3327"/>
                  <a:pt x="25565" y="3428"/>
                  <a:pt x="25477" y="3516"/>
                </a:cubicBezTo>
                <a:cubicBezTo>
                  <a:pt x="25414" y="3201"/>
                  <a:pt x="25351" y="2887"/>
                  <a:pt x="25289" y="2572"/>
                </a:cubicBezTo>
                <a:cubicBezTo>
                  <a:pt x="25163" y="1969"/>
                  <a:pt x="25301" y="1202"/>
                  <a:pt x="24999" y="661"/>
                </a:cubicBezTo>
                <a:cubicBezTo>
                  <a:pt x="24941" y="561"/>
                  <a:pt x="24837" y="505"/>
                  <a:pt x="24730" y="505"/>
                </a:cubicBezTo>
                <a:cubicBezTo>
                  <a:pt x="24677" y="505"/>
                  <a:pt x="24622" y="519"/>
                  <a:pt x="24572" y="548"/>
                </a:cubicBezTo>
                <a:cubicBezTo>
                  <a:pt x="23654" y="1202"/>
                  <a:pt x="24220" y="2849"/>
                  <a:pt x="24547" y="4006"/>
                </a:cubicBezTo>
                <a:cubicBezTo>
                  <a:pt x="24408" y="3843"/>
                  <a:pt x="24257" y="3692"/>
                  <a:pt x="24081" y="3553"/>
                </a:cubicBezTo>
                <a:cubicBezTo>
                  <a:pt x="23692" y="3277"/>
                  <a:pt x="23025" y="3000"/>
                  <a:pt x="23126" y="2359"/>
                </a:cubicBezTo>
                <a:cubicBezTo>
                  <a:pt x="23201" y="1919"/>
                  <a:pt x="23591" y="1541"/>
                  <a:pt x="23805" y="1164"/>
                </a:cubicBezTo>
                <a:cubicBezTo>
                  <a:pt x="23930" y="960"/>
                  <a:pt x="23768" y="715"/>
                  <a:pt x="23550" y="715"/>
                </a:cubicBezTo>
                <a:cubicBezTo>
                  <a:pt x="23527" y="715"/>
                  <a:pt x="23503" y="718"/>
                  <a:pt x="23478" y="724"/>
                </a:cubicBezTo>
                <a:cubicBezTo>
                  <a:pt x="22472" y="1038"/>
                  <a:pt x="21906" y="2095"/>
                  <a:pt x="22220" y="3101"/>
                </a:cubicBezTo>
                <a:cubicBezTo>
                  <a:pt x="22359" y="3578"/>
                  <a:pt x="22799" y="3868"/>
                  <a:pt x="23176" y="4132"/>
                </a:cubicBezTo>
                <a:cubicBezTo>
                  <a:pt x="23453" y="4320"/>
                  <a:pt x="23704" y="4522"/>
                  <a:pt x="23931" y="4760"/>
                </a:cubicBezTo>
                <a:lnTo>
                  <a:pt x="23868" y="4760"/>
                </a:lnTo>
                <a:cubicBezTo>
                  <a:pt x="23138" y="4723"/>
                  <a:pt x="22497" y="4660"/>
                  <a:pt x="21906" y="4169"/>
                </a:cubicBezTo>
                <a:cubicBezTo>
                  <a:pt x="21177" y="3578"/>
                  <a:pt x="21277" y="2648"/>
                  <a:pt x="21214" y="1818"/>
                </a:cubicBezTo>
                <a:cubicBezTo>
                  <a:pt x="21206" y="1704"/>
                  <a:pt x="21099" y="1602"/>
                  <a:pt x="20993" y="1602"/>
                </a:cubicBezTo>
                <a:cubicBezTo>
                  <a:pt x="20946" y="1602"/>
                  <a:pt x="20900" y="1621"/>
                  <a:pt x="20862" y="1667"/>
                </a:cubicBezTo>
                <a:cubicBezTo>
                  <a:pt x="19944" y="2786"/>
                  <a:pt x="20183" y="4333"/>
                  <a:pt x="21240" y="5226"/>
                </a:cubicBezTo>
                <a:cubicBezTo>
                  <a:pt x="21768" y="5678"/>
                  <a:pt x="22422" y="5829"/>
                  <a:pt x="23088" y="5917"/>
                </a:cubicBezTo>
                <a:cubicBezTo>
                  <a:pt x="23209" y="5932"/>
                  <a:pt x="23334" y="5936"/>
                  <a:pt x="23461" y="5936"/>
                </a:cubicBezTo>
                <a:cubicBezTo>
                  <a:pt x="23661" y="5936"/>
                  <a:pt x="23865" y="5925"/>
                  <a:pt x="24066" y="5925"/>
                </a:cubicBezTo>
                <a:cubicBezTo>
                  <a:pt x="24411" y="5925"/>
                  <a:pt x="24747" y="5957"/>
                  <a:pt x="25037" y="6131"/>
                </a:cubicBezTo>
                <a:cubicBezTo>
                  <a:pt x="25628" y="7225"/>
                  <a:pt x="26647" y="7778"/>
                  <a:pt x="27741" y="8357"/>
                </a:cubicBezTo>
                <a:cubicBezTo>
                  <a:pt x="28633" y="8810"/>
                  <a:pt x="29463" y="9363"/>
                  <a:pt x="30218" y="10004"/>
                </a:cubicBezTo>
                <a:cubicBezTo>
                  <a:pt x="30042" y="10067"/>
                  <a:pt x="29866" y="10105"/>
                  <a:pt x="29677" y="10130"/>
                </a:cubicBezTo>
                <a:cubicBezTo>
                  <a:pt x="29625" y="10135"/>
                  <a:pt x="29574" y="10138"/>
                  <a:pt x="29523" y="10138"/>
                </a:cubicBezTo>
                <a:cubicBezTo>
                  <a:pt x="28716" y="10138"/>
                  <a:pt x="28168" y="9497"/>
                  <a:pt x="27552" y="9023"/>
                </a:cubicBezTo>
                <a:cubicBezTo>
                  <a:pt x="27504" y="8985"/>
                  <a:pt x="27456" y="8969"/>
                  <a:pt x="27410" y="8969"/>
                </a:cubicBezTo>
                <a:cubicBezTo>
                  <a:pt x="27216" y="8969"/>
                  <a:pt x="27072" y="9265"/>
                  <a:pt x="27225" y="9438"/>
                </a:cubicBezTo>
                <a:cubicBezTo>
                  <a:pt x="27992" y="10306"/>
                  <a:pt x="28483" y="11010"/>
                  <a:pt x="29677" y="11010"/>
                </a:cubicBezTo>
                <a:lnTo>
                  <a:pt x="29690" y="11010"/>
                </a:lnTo>
                <a:cubicBezTo>
                  <a:pt x="29432" y="11076"/>
                  <a:pt x="29168" y="11106"/>
                  <a:pt x="28905" y="11106"/>
                </a:cubicBezTo>
                <a:cubicBezTo>
                  <a:pt x="28068" y="11106"/>
                  <a:pt x="27235" y="10800"/>
                  <a:pt x="26584" y="10369"/>
                </a:cubicBezTo>
                <a:cubicBezTo>
                  <a:pt x="26555" y="10350"/>
                  <a:pt x="26525" y="10341"/>
                  <a:pt x="26496" y="10341"/>
                </a:cubicBezTo>
                <a:cubicBezTo>
                  <a:pt x="26410" y="10341"/>
                  <a:pt x="26332" y="10416"/>
                  <a:pt x="26332" y="10520"/>
                </a:cubicBezTo>
                <a:cubicBezTo>
                  <a:pt x="26357" y="11626"/>
                  <a:pt x="27678" y="11916"/>
                  <a:pt x="28558" y="12004"/>
                </a:cubicBezTo>
                <a:cubicBezTo>
                  <a:pt x="28737" y="12025"/>
                  <a:pt x="28916" y="12035"/>
                  <a:pt x="29094" y="12035"/>
                </a:cubicBezTo>
                <a:cubicBezTo>
                  <a:pt x="29971" y="12035"/>
                  <a:pt x="30836" y="11782"/>
                  <a:pt x="31589" y="11312"/>
                </a:cubicBezTo>
                <a:cubicBezTo>
                  <a:pt x="31840" y="11589"/>
                  <a:pt x="32079" y="11878"/>
                  <a:pt x="32305" y="12167"/>
                </a:cubicBezTo>
                <a:cubicBezTo>
                  <a:pt x="33751" y="14116"/>
                  <a:pt x="34481" y="16568"/>
                  <a:pt x="34858" y="19020"/>
                </a:cubicBezTo>
                <a:cubicBezTo>
                  <a:pt x="34806" y="19025"/>
                  <a:pt x="34754" y="19028"/>
                  <a:pt x="34700" y="19028"/>
                </a:cubicBezTo>
                <a:cubicBezTo>
                  <a:pt x="34069" y="19028"/>
                  <a:pt x="33360" y="18693"/>
                  <a:pt x="33047" y="18241"/>
                </a:cubicBezTo>
                <a:cubicBezTo>
                  <a:pt x="32670" y="17713"/>
                  <a:pt x="33425" y="16681"/>
                  <a:pt x="33475" y="16103"/>
                </a:cubicBezTo>
                <a:cubicBezTo>
                  <a:pt x="33483" y="15877"/>
                  <a:pt x="33303" y="15757"/>
                  <a:pt x="33118" y="15757"/>
                </a:cubicBezTo>
                <a:cubicBezTo>
                  <a:pt x="33025" y="15757"/>
                  <a:pt x="32930" y="15788"/>
                  <a:pt x="32859" y="15851"/>
                </a:cubicBezTo>
                <a:cubicBezTo>
                  <a:pt x="32205" y="16417"/>
                  <a:pt x="31727" y="17725"/>
                  <a:pt x="32104" y="18555"/>
                </a:cubicBezTo>
                <a:cubicBezTo>
                  <a:pt x="32305" y="18957"/>
                  <a:pt x="32620" y="19284"/>
                  <a:pt x="32997" y="19498"/>
                </a:cubicBezTo>
                <a:lnTo>
                  <a:pt x="32922" y="19486"/>
                </a:lnTo>
                <a:cubicBezTo>
                  <a:pt x="31262" y="19033"/>
                  <a:pt x="31111" y="17235"/>
                  <a:pt x="31425" y="15839"/>
                </a:cubicBezTo>
                <a:cubicBezTo>
                  <a:pt x="31463" y="15672"/>
                  <a:pt x="31336" y="15569"/>
                  <a:pt x="31207" y="15569"/>
                </a:cubicBezTo>
                <a:cubicBezTo>
                  <a:pt x="31123" y="15569"/>
                  <a:pt x="31037" y="15613"/>
                  <a:pt x="30998" y="15713"/>
                </a:cubicBezTo>
                <a:cubicBezTo>
                  <a:pt x="30482" y="17360"/>
                  <a:pt x="30432" y="18693"/>
                  <a:pt x="31840" y="19875"/>
                </a:cubicBezTo>
                <a:cubicBezTo>
                  <a:pt x="32429" y="20378"/>
                  <a:pt x="33209" y="20588"/>
                  <a:pt x="33994" y="20588"/>
                </a:cubicBezTo>
                <a:cubicBezTo>
                  <a:pt x="34349" y="20588"/>
                  <a:pt x="34706" y="20545"/>
                  <a:pt x="35047" y="20466"/>
                </a:cubicBezTo>
                <a:cubicBezTo>
                  <a:pt x="35110" y="20995"/>
                  <a:pt x="35147" y="21523"/>
                  <a:pt x="35185" y="22051"/>
                </a:cubicBezTo>
                <a:cubicBezTo>
                  <a:pt x="35361" y="25006"/>
                  <a:pt x="35147" y="27986"/>
                  <a:pt x="34531" y="30891"/>
                </a:cubicBezTo>
                <a:cubicBezTo>
                  <a:pt x="34493" y="30878"/>
                  <a:pt x="34456" y="30878"/>
                  <a:pt x="34418" y="30866"/>
                </a:cubicBezTo>
                <a:cubicBezTo>
                  <a:pt x="33789" y="30677"/>
                  <a:pt x="33601" y="29621"/>
                  <a:pt x="33563" y="29080"/>
                </a:cubicBezTo>
                <a:cubicBezTo>
                  <a:pt x="33525" y="28426"/>
                  <a:pt x="33965" y="27873"/>
                  <a:pt x="33927" y="27282"/>
                </a:cubicBezTo>
                <a:cubicBezTo>
                  <a:pt x="33927" y="27119"/>
                  <a:pt x="33802" y="26980"/>
                  <a:pt x="33638" y="26980"/>
                </a:cubicBezTo>
                <a:cubicBezTo>
                  <a:pt x="33606" y="26977"/>
                  <a:pt x="33575" y="26975"/>
                  <a:pt x="33545" y="26975"/>
                </a:cubicBezTo>
                <a:cubicBezTo>
                  <a:pt x="32623" y="26975"/>
                  <a:pt x="32483" y="28598"/>
                  <a:pt x="32532" y="29244"/>
                </a:cubicBezTo>
                <a:cubicBezTo>
                  <a:pt x="32544" y="29545"/>
                  <a:pt x="32595" y="29847"/>
                  <a:pt x="32683" y="30136"/>
                </a:cubicBezTo>
                <a:cubicBezTo>
                  <a:pt x="32494" y="29910"/>
                  <a:pt x="32356" y="29633"/>
                  <a:pt x="32268" y="29357"/>
                </a:cubicBezTo>
                <a:cubicBezTo>
                  <a:pt x="31878" y="28187"/>
                  <a:pt x="32507" y="26678"/>
                  <a:pt x="32997" y="25647"/>
                </a:cubicBezTo>
                <a:cubicBezTo>
                  <a:pt x="33109" y="25388"/>
                  <a:pt x="32907" y="25159"/>
                  <a:pt x="32700" y="25159"/>
                </a:cubicBezTo>
                <a:cubicBezTo>
                  <a:pt x="32606" y="25159"/>
                  <a:pt x="32511" y="25206"/>
                  <a:pt x="32444" y="25320"/>
                </a:cubicBezTo>
                <a:cubicBezTo>
                  <a:pt x="31601" y="26729"/>
                  <a:pt x="30960" y="28288"/>
                  <a:pt x="31400" y="29948"/>
                </a:cubicBezTo>
                <a:cubicBezTo>
                  <a:pt x="31714" y="31117"/>
                  <a:pt x="33060" y="32035"/>
                  <a:pt x="34217" y="32236"/>
                </a:cubicBezTo>
                <a:cubicBezTo>
                  <a:pt x="33500" y="35141"/>
                  <a:pt x="32456" y="37971"/>
                  <a:pt x="31123" y="40662"/>
                </a:cubicBezTo>
                <a:cubicBezTo>
                  <a:pt x="30771" y="40272"/>
                  <a:pt x="30620" y="39505"/>
                  <a:pt x="30620" y="39065"/>
                </a:cubicBezTo>
                <a:cubicBezTo>
                  <a:pt x="30620" y="37870"/>
                  <a:pt x="31664" y="37468"/>
                  <a:pt x="32167" y="36550"/>
                </a:cubicBezTo>
                <a:cubicBezTo>
                  <a:pt x="32314" y="36300"/>
                  <a:pt x="32125" y="36010"/>
                  <a:pt x="31856" y="36010"/>
                </a:cubicBezTo>
                <a:cubicBezTo>
                  <a:pt x="31826" y="36010"/>
                  <a:pt x="31796" y="36014"/>
                  <a:pt x="31765" y="36021"/>
                </a:cubicBezTo>
                <a:cubicBezTo>
                  <a:pt x="31010" y="36273"/>
                  <a:pt x="30394" y="36801"/>
                  <a:pt x="30017" y="37493"/>
                </a:cubicBezTo>
                <a:cubicBezTo>
                  <a:pt x="30268" y="36675"/>
                  <a:pt x="30620" y="35896"/>
                  <a:pt x="31048" y="35166"/>
                </a:cubicBezTo>
                <a:cubicBezTo>
                  <a:pt x="31214" y="34886"/>
                  <a:pt x="30985" y="34649"/>
                  <a:pt x="30741" y="34649"/>
                </a:cubicBezTo>
                <a:cubicBezTo>
                  <a:pt x="30634" y="34649"/>
                  <a:pt x="30525" y="34695"/>
                  <a:pt x="30444" y="34802"/>
                </a:cubicBezTo>
                <a:cubicBezTo>
                  <a:pt x="29401" y="36235"/>
                  <a:pt x="28508" y="37719"/>
                  <a:pt x="28797" y="39568"/>
                </a:cubicBezTo>
                <a:cubicBezTo>
                  <a:pt x="28960" y="40561"/>
                  <a:pt x="29728" y="41278"/>
                  <a:pt x="30608" y="41693"/>
                </a:cubicBezTo>
                <a:cubicBezTo>
                  <a:pt x="30444" y="42020"/>
                  <a:pt x="30268" y="42347"/>
                  <a:pt x="30092" y="42661"/>
                </a:cubicBezTo>
                <a:cubicBezTo>
                  <a:pt x="28747" y="45063"/>
                  <a:pt x="27112" y="47301"/>
                  <a:pt x="25251" y="49338"/>
                </a:cubicBezTo>
                <a:cubicBezTo>
                  <a:pt x="25188" y="48735"/>
                  <a:pt x="25414" y="47905"/>
                  <a:pt x="25565" y="47553"/>
                </a:cubicBezTo>
                <a:cubicBezTo>
                  <a:pt x="25663" y="47308"/>
                  <a:pt x="26438" y="45851"/>
                  <a:pt x="26840" y="45851"/>
                </a:cubicBezTo>
                <a:cubicBezTo>
                  <a:pt x="26851" y="45851"/>
                  <a:pt x="26862" y="45853"/>
                  <a:pt x="26873" y="45855"/>
                </a:cubicBezTo>
                <a:cubicBezTo>
                  <a:pt x="26899" y="45862"/>
                  <a:pt x="26926" y="45865"/>
                  <a:pt x="26952" y="45865"/>
                </a:cubicBezTo>
                <a:cubicBezTo>
                  <a:pt x="27123" y="45865"/>
                  <a:pt x="27275" y="45726"/>
                  <a:pt x="27275" y="45541"/>
                </a:cubicBezTo>
                <a:cubicBezTo>
                  <a:pt x="27286" y="45198"/>
                  <a:pt x="26996" y="44924"/>
                  <a:pt x="26675" y="44924"/>
                </a:cubicBezTo>
                <a:cubicBezTo>
                  <a:pt x="26607" y="44924"/>
                  <a:pt x="26538" y="44936"/>
                  <a:pt x="26471" y="44962"/>
                </a:cubicBezTo>
                <a:cubicBezTo>
                  <a:pt x="25905" y="45201"/>
                  <a:pt x="25502" y="45679"/>
                  <a:pt x="25138" y="46157"/>
                </a:cubicBezTo>
                <a:cubicBezTo>
                  <a:pt x="24987" y="46358"/>
                  <a:pt x="24848" y="46584"/>
                  <a:pt x="24735" y="46811"/>
                </a:cubicBezTo>
                <a:cubicBezTo>
                  <a:pt x="24748" y="46660"/>
                  <a:pt x="24760" y="46509"/>
                  <a:pt x="24786" y="46371"/>
                </a:cubicBezTo>
                <a:cubicBezTo>
                  <a:pt x="24901" y="45748"/>
                  <a:pt x="25672" y="44077"/>
                  <a:pt x="26498" y="44077"/>
                </a:cubicBezTo>
                <a:cubicBezTo>
                  <a:pt x="26573" y="44077"/>
                  <a:pt x="26647" y="44091"/>
                  <a:pt x="26722" y="44120"/>
                </a:cubicBezTo>
                <a:cubicBezTo>
                  <a:pt x="26759" y="44133"/>
                  <a:pt x="26796" y="44139"/>
                  <a:pt x="26831" y="44139"/>
                </a:cubicBezTo>
                <a:cubicBezTo>
                  <a:pt x="27127" y="44139"/>
                  <a:pt x="27323" y="43704"/>
                  <a:pt x="27087" y="43491"/>
                </a:cubicBezTo>
                <a:cubicBezTo>
                  <a:pt x="26823" y="43253"/>
                  <a:pt x="26560" y="43155"/>
                  <a:pt x="26304" y="43155"/>
                </a:cubicBezTo>
                <a:cubicBezTo>
                  <a:pt x="25464" y="43155"/>
                  <a:pt x="24707" y="44223"/>
                  <a:pt x="24283" y="44937"/>
                </a:cubicBezTo>
                <a:cubicBezTo>
                  <a:pt x="23478" y="46283"/>
                  <a:pt x="23453" y="48206"/>
                  <a:pt x="24207" y="49602"/>
                </a:cubicBezTo>
                <a:cubicBezTo>
                  <a:pt x="24245" y="49816"/>
                  <a:pt x="24320" y="50017"/>
                  <a:pt x="24421" y="50218"/>
                </a:cubicBezTo>
                <a:cubicBezTo>
                  <a:pt x="24119" y="50533"/>
                  <a:pt x="23817" y="50835"/>
                  <a:pt x="23503" y="51136"/>
                </a:cubicBezTo>
                <a:cubicBezTo>
                  <a:pt x="21365" y="53199"/>
                  <a:pt x="18951" y="54921"/>
                  <a:pt x="16537" y="56644"/>
                </a:cubicBezTo>
                <a:cubicBezTo>
                  <a:pt x="16449" y="56267"/>
                  <a:pt x="16474" y="55877"/>
                  <a:pt x="16587" y="55512"/>
                </a:cubicBezTo>
                <a:cubicBezTo>
                  <a:pt x="16863" y="54569"/>
                  <a:pt x="17706" y="53915"/>
                  <a:pt x="18586" y="53614"/>
                </a:cubicBezTo>
                <a:cubicBezTo>
                  <a:pt x="18850" y="53526"/>
                  <a:pt x="18901" y="53098"/>
                  <a:pt x="18586" y="53035"/>
                </a:cubicBezTo>
                <a:cubicBezTo>
                  <a:pt x="18460" y="53011"/>
                  <a:pt x="18336" y="52999"/>
                  <a:pt x="18214" y="52999"/>
                </a:cubicBezTo>
                <a:cubicBezTo>
                  <a:pt x="16771" y="52999"/>
                  <a:pt x="15602" y="54634"/>
                  <a:pt x="15556" y="56141"/>
                </a:cubicBezTo>
                <a:cubicBezTo>
                  <a:pt x="14672" y="54051"/>
                  <a:pt x="17040" y="51701"/>
                  <a:pt x="19234" y="51701"/>
                </a:cubicBezTo>
                <a:cubicBezTo>
                  <a:pt x="19257" y="51701"/>
                  <a:pt x="19280" y="51702"/>
                  <a:pt x="19303" y="51702"/>
                </a:cubicBezTo>
                <a:cubicBezTo>
                  <a:pt x="19693" y="51702"/>
                  <a:pt x="19806" y="51036"/>
                  <a:pt x="19391" y="50973"/>
                </a:cubicBezTo>
                <a:cubicBezTo>
                  <a:pt x="19189" y="50945"/>
                  <a:pt x="18988" y="50932"/>
                  <a:pt x="18791" y="50932"/>
                </a:cubicBezTo>
                <a:cubicBezTo>
                  <a:pt x="15682" y="50932"/>
                  <a:pt x="13337" y="54265"/>
                  <a:pt x="15028" y="57197"/>
                </a:cubicBezTo>
                <a:cubicBezTo>
                  <a:pt x="15103" y="57311"/>
                  <a:pt x="15178" y="57436"/>
                  <a:pt x="15279" y="57550"/>
                </a:cubicBezTo>
                <a:cubicBezTo>
                  <a:pt x="15028" y="57726"/>
                  <a:pt x="14789" y="57902"/>
                  <a:pt x="14537" y="58078"/>
                </a:cubicBezTo>
                <a:cubicBezTo>
                  <a:pt x="13116" y="59096"/>
                  <a:pt x="11746" y="60190"/>
                  <a:pt x="10438" y="61360"/>
                </a:cubicBezTo>
                <a:cubicBezTo>
                  <a:pt x="10501" y="61108"/>
                  <a:pt x="10601" y="60882"/>
                  <a:pt x="10639" y="60744"/>
                </a:cubicBezTo>
                <a:cubicBezTo>
                  <a:pt x="10777" y="60391"/>
                  <a:pt x="10991" y="60077"/>
                  <a:pt x="11255" y="59800"/>
                </a:cubicBezTo>
                <a:cubicBezTo>
                  <a:pt x="11368" y="59700"/>
                  <a:pt x="11507" y="59637"/>
                  <a:pt x="11645" y="59587"/>
                </a:cubicBezTo>
                <a:lnTo>
                  <a:pt x="11796" y="59536"/>
                </a:lnTo>
                <a:cubicBezTo>
                  <a:pt x="11746" y="59511"/>
                  <a:pt x="11695" y="59448"/>
                  <a:pt x="11758" y="59247"/>
                </a:cubicBezTo>
                <a:lnTo>
                  <a:pt x="11758" y="59247"/>
                </a:lnTo>
                <a:cubicBezTo>
                  <a:pt x="11733" y="59360"/>
                  <a:pt x="11783" y="59473"/>
                  <a:pt x="11884" y="59511"/>
                </a:cubicBezTo>
                <a:cubicBezTo>
                  <a:pt x="11895" y="59508"/>
                  <a:pt x="11904" y="59506"/>
                  <a:pt x="11910" y="59506"/>
                </a:cubicBezTo>
                <a:cubicBezTo>
                  <a:pt x="11926" y="59506"/>
                  <a:pt x="11927" y="59515"/>
                  <a:pt x="11909" y="59524"/>
                </a:cubicBezTo>
                <a:cubicBezTo>
                  <a:pt x="11934" y="59536"/>
                  <a:pt x="11947" y="59536"/>
                  <a:pt x="11972" y="59536"/>
                </a:cubicBezTo>
                <a:cubicBezTo>
                  <a:pt x="12085" y="59536"/>
                  <a:pt x="12186" y="59499"/>
                  <a:pt x="12261" y="59411"/>
                </a:cubicBezTo>
                <a:cubicBezTo>
                  <a:pt x="12412" y="59260"/>
                  <a:pt x="12387" y="59008"/>
                  <a:pt x="12198" y="58895"/>
                </a:cubicBezTo>
                <a:cubicBezTo>
                  <a:pt x="11958" y="58724"/>
                  <a:pt x="11724" y="58648"/>
                  <a:pt x="11499" y="58648"/>
                </a:cubicBezTo>
                <a:cubicBezTo>
                  <a:pt x="10615" y="58648"/>
                  <a:pt x="9881" y="59817"/>
                  <a:pt x="9570" y="60970"/>
                </a:cubicBezTo>
                <a:cubicBezTo>
                  <a:pt x="9583" y="60517"/>
                  <a:pt x="9658" y="60077"/>
                  <a:pt x="9771" y="59650"/>
                </a:cubicBezTo>
                <a:cubicBezTo>
                  <a:pt x="10161" y="58329"/>
                  <a:pt x="11331" y="57864"/>
                  <a:pt x="12563" y="57826"/>
                </a:cubicBezTo>
                <a:cubicBezTo>
                  <a:pt x="13028" y="57801"/>
                  <a:pt x="13028" y="57109"/>
                  <a:pt x="12563" y="57084"/>
                </a:cubicBezTo>
                <a:cubicBezTo>
                  <a:pt x="12433" y="57076"/>
                  <a:pt x="12306" y="57072"/>
                  <a:pt x="12180" y="57072"/>
                </a:cubicBezTo>
                <a:cubicBezTo>
                  <a:pt x="10931" y="57072"/>
                  <a:pt x="9897" y="57485"/>
                  <a:pt x="9143" y="58593"/>
                </a:cubicBezTo>
                <a:cubicBezTo>
                  <a:pt x="8313" y="59813"/>
                  <a:pt x="8375" y="61523"/>
                  <a:pt x="8904" y="62869"/>
                </a:cubicBezTo>
                <a:cubicBezTo>
                  <a:pt x="8250" y="63573"/>
                  <a:pt x="7646" y="64327"/>
                  <a:pt x="7093" y="65120"/>
                </a:cubicBezTo>
                <a:cubicBezTo>
                  <a:pt x="5923" y="66855"/>
                  <a:pt x="5056" y="68779"/>
                  <a:pt x="4528" y="70803"/>
                </a:cubicBezTo>
                <a:cubicBezTo>
                  <a:pt x="4125" y="70263"/>
                  <a:pt x="4175" y="68980"/>
                  <a:pt x="4440" y="68402"/>
                </a:cubicBezTo>
                <a:cubicBezTo>
                  <a:pt x="4540" y="68163"/>
                  <a:pt x="4641" y="67949"/>
                  <a:pt x="4767" y="67723"/>
                </a:cubicBezTo>
                <a:cubicBezTo>
                  <a:pt x="4792" y="67660"/>
                  <a:pt x="4842" y="67597"/>
                  <a:pt x="4880" y="67546"/>
                </a:cubicBezTo>
                <a:cubicBezTo>
                  <a:pt x="4897" y="67549"/>
                  <a:pt x="4915" y="67551"/>
                  <a:pt x="4932" y="67551"/>
                </a:cubicBezTo>
                <a:cubicBezTo>
                  <a:pt x="5138" y="67551"/>
                  <a:pt x="5316" y="67353"/>
                  <a:pt x="5269" y="67144"/>
                </a:cubicBezTo>
                <a:cubicBezTo>
                  <a:pt x="5200" y="66752"/>
                  <a:pt x="5037" y="66607"/>
                  <a:pt x="4841" y="66607"/>
                </a:cubicBezTo>
                <a:cubicBezTo>
                  <a:pt x="4504" y="66607"/>
                  <a:pt x="4073" y="67041"/>
                  <a:pt x="3874" y="67383"/>
                </a:cubicBezTo>
                <a:cubicBezTo>
                  <a:pt x="3346" y="68288"/>
                  <a:pt x="3144" y="69357"/>
                  <a:pt x="3308" y="70388"/>
                </a:cubicBezTo>
                <a:cubicBezTo>
                  <a:pt x="3044" y="69923"/>
                  <a:pt x="2893" y="69420"/>
                  <a:pt x="2843" y="68892"/>
                </a:cubicBezTo>
                <a:cubicBezTo>
                  <a:pt x="2742" y="67572"/>
                  <a:pt x="3610" y="66327"/>
                  <a:pt x="4502" y="65484"/>
                </a:cubicBezTo>
                <a:cubicBezTo>
                  <a:pt x="4709" y="65297"/>
                  <a:pt x="4523" y="65041"/>
                  <a:pt x="4306" y="65041"/>
                </a:cubicBezTo>
                <a:cubicBezTo>
                  <a:pt x="4245" y="65041"/>
                  <a:pt x="4183" y="65061"/>
                  <a:pt x="4125" y="65107"/>
                </a:cubicBezTo>
                <a:cubicBezTo>
                  <a:pt x="1610" y="67157"/>
                  <a:pt x="1208" y="70690"/>
                  <a:pt x="4113" y="72551"/>
                </a:cubicBezTo>
                <a:cubicBezTo>
                  <a:pt x="3999" y="73155"/>
                  <a:pt x="3899" y="73758"/>
                  <a:pt x="3823" y="74362"/>
                </a:cubicBezTo>
                <a:cubicBezTo>
                  <a:pt x="3459" y="77116"/>
                  <a:pt x="3773" y="79807"/>
                  <a:pt x="4465" y="82385"/>
                </a:cubicBezTo>
                <a:cubicBezTo>
                  <a:pt x="4188" y="82234"/>
                  <a:pt x="3924" y="82058"/>
                  <a:pt x="3698" y="81844"/>
                </a:cubicBezTo>
                <a:cubicBezTo>
                  <a:pt x="3421" y="81593"/>
                  <a:pt x="2704" y="80473"/>
                  <a:pt x="3019" y="80058"/>
                </a:cubicBezTo>
                <a:cubicBezTo>
                  <a:pt x="3186" y="79839"/>
                  <a:pt x="3040" y="79541"/>
                  <a:pt x="2805" y="79541"/>
                </a:cubicBezTo>
                <a:cubicBezTo>
                  <a:pt x="2758" y="79541"/>
                  <a:pt x="2707" y="79553"/>
                  <a:pt x="2654" y="79581"/>
                </a:cubicBezTo>
                <a:cubicBezTo>
                  <a:pt x="1975" y="79958"/>
                  <a:pt x="2214" y="80838"/>
                  <a:pt x="2377" y="81467"/>
                </a:cubicBezTo>
                <a:cubicBezTo>
                  <a:pt x="2616" y="82372"/>
                  <a:pt x="3434" y="83114"/>
                  <a:pt x="4251" y="83441"/>
                </a:cubicBezTo>
                <a:cubicBezTo>
                  <a:pt x="4440" y="83517"/>
                  <a:pt x="4628" y="83567"/>
                  <a:pt x="4829" y="83605"/>
                </a:cubicBezTo>
                <a:cubicBezTo>
                  <a:pt x="4855" y="83693"/>
                  <a:pt x="4880" y="83781"/>
                  <a:pt x="4905" y="83856"/>
                </a:cubicBezTo>
                <a:cubicBezTo>
                  <a:pt x="4711" y="83889"/>
                  <a:pt x="4517" y="83905"/>
                  <a:pt x="4323" y="83905"/>
                </a:cubicBezTo>
                <a:cubicBezTo>
                  <a:pt x="3622" y="83905"/>
                  <a:pt x="2930" y="83694"/>
                  <a:pt x="2340" y="83290"/>
                </a:cubicBezTo>
                <a:cubicBezTo>
                  <a:pt x="944" y="82410"/>
                  <a:pt x="893" y="80725"/>
                  <a:pt x="1183" y="79266"/>
                </a:cubicBezTo>
                <a:cubicBezTo>
                  <a:pt x="1235" y="78995"/>
                  <a:pt x="1027" y="78823"/>
                  <a:pt x="824" y="78823"/>
                </a:cubicBezTo>
                <a:cubicBezTo>
                  <a:pt x="688" y="78823"/>
                  <a:pt x="554" y="78901"/>
                  <a:pt x="504" y="79078"/>
                </a:cubicBezTo>
                <a:cubicBezTo>
                  <a:pt x="1" y="80838"/>
                  <a:pt x="114" y="82485"/>
                  <a:pt x="1422" y="83869"/>
                </a:cubicBezTo>
                <a:cubicBezTo>
                  <a:pt x="2186" y="84672"/>
                  <a:pt x="3256" y="85051"/>
                  <a:pt x="4328" y="85051"/>
                </a:cubicBezTo>
                <a:cubicBezTo>
                  <a:pt x="4648" y="85051"/>
                  <a:pt x="4969" y="85017"/>
                  <a:pt x="5282" y="84950"/>
                </a:cubicBezTo>
                <a:cubicBezTo>
                  <a:pt x="5861" y="86497"/>
                  <a:pt x="6514" y="88006"/>
                  <a:pt x="7256" y="89477"/>
                </a:cubicBezTo>
                <a:cubicBezTo>
                  <a:pt x="7458" y="89892"/>
                  <a:pt x="7659" y="90294"/>
                  <a:pt x="7872" y="90697"/>
                </a:cubicBezTo>
                <a:cubicBezTo>
                  <a:pt x="7017" y="90810"/>
                  <a:pt x="6816" y="92093"/>
                  <a:pt x="7156" y="92772"/>
                </a:cubicBezTo>
                <a:cubicBezTo>
                  <a:pt x="7281" y="92998"/>
                  <a:pt x="7445" y="93199"/>
                  <a:pt x="7634" y="93363"/>
                </a:cubicBezTo>
                <a:cubicBezTo>
                  <a:pt x="7389" y="93390"/>
                  <a:pt x="7143" y="93404"/>
                  <a:pt x="6897" y="93404"/>
                </a:cubicBezTo>
                <a:cubicBezTo>
                  <a:pt x="6471" y="93404"/>
                  <a:pt x="6044" y="93362"/>
                  <a:pt x="5622" y="93275"/>
                </a:cubicBezTo>
                <a:cubicBezTo>
                  <a:pt x="4716" y="93086"/>
                  <a:pt x="3823" y="92457"/>
                  <a:pt x="4025" y="91313"/>
                </a:cubicBezTo>
                <a:cubicBezTo>
                  <a:pt x="4178" y="90455"/>
                  <a:pt x="4713" y="89870"/>
                  <a:pt x="5455" y="89870"/>
                </a:cubicBezTo>
                <a:cubicBezTo>
                  <a:pt x="5626" y="89870"/>
                  <a:pt x="5808" y="89901"/>
                  <a:pt x="5999" y="89967"/>
                </a:cubicBezTo>
                <a:cubicBezTo>
                  <a:pt x="6039" y="89982"/>
                  <a:pt x="6076" y="89989"/>
                  <a:pt x="6109" y="89989"/>
                </a:cubicBezTo>
                <a:cubicBezTo>
                  <a:pt x="6397" y="89989"/>
                  <a:pt x="6465" y="89511"/>
                  <a:pt x="6150" y="89376"/>
                </a:cubicBezTo>
                <a:cubicBezTo>
                  <a:pt x="5868" y="89258"/>
                  <a:pt x="5595" y="89204"/>
                  <a:pt x="5336" y="89204"/>
                </a:cubicBezTo>
                <a:cubicBezTo>
                  <a:pt x="3856" y="89204"/>
                  <a:pt x="2828" y="90956"/>
                  <a:pt x="3320" y="92507"/>
                </a:cubicBezTo>
                <a:cubicBezTo>
                  <a:pt x="3781" y="93974"/>
                  <a:pt x="5505" y="94359"/>
                  <a:pt x="6989" y="94359"/>
                </a:cubicBezTo>
                <a:cubicBezTo>
                  <a:pt x="7452" y="94359"/>
                  <a:pt x="7892" y="94322"/>
                  <a:pt x="8262" y="94268"/>
                </a:cubicBezTo>
                <a:cubicBezTo>
                  <a:pt x="8690" y="94193"/>
                  <a:pt x="9117" y="94079"/>
                  <a:pt x="9532" y="93916"/>
                </a:cubicBezTo>
                <a:cubicBezTo>
                  <a:pt x="10086" y="94997"/>
                  <a:pt x="10626" y="96091"/>
                  <a:pt x="11142" y="97210"/>
                </a:cubicBezTo>
                <a:cubicBezTo>
                  <a:pt x="11746" y="98556"/>
                  <a:pt x="12337" y="99914"/>
                  <a:pt x="12953" y="101247"/>
                </a:cubicBezTo>
                <a:cubicBezTo>
                  <a:pt x="13644" y="102769"/>
                  <a:pt x="14600" y="104202"/>
                  <a:pt x="15040" y="105824"/>
                </a:cubicBezTo>
                <a:cubicBezTo>
                  <a:pt x="15102" y="106061"/>
                  <a:pt x="15303" y="106171"/>
                  <a:pt x="15504" y="106171"/>
                </a:cubicBezTo>
                <a:cubicBezTo>
                  <a:pt x="15751" y="106171"/>
                  <a:pt x="15997" y="106004"/>
                  <a:pt x="15983" y="105698"/>
                </a:cubicBezTo>
                <a:cubicBezTo>
                  <a:pt x="15883" y="103976"/>
                  <a:pt x="15065" y="102504"/>
                  <a:pt x="14399" y="100970"/>
                </a:cubicBezTo>
                <a:cubicBezTo>
                  <a:pt x="13544" y="98996"/>
                  <a:pt x="12726" y="97009"/>
                  <a:pt x="11846" y="95060"/>
                </a:cubicBezTo>
                <a:cubicBezTo>
                  <a:pt x="11544" y="94406"/>
                  <a:pt x="11230" y="93765"/>
                  <a:pt x="10916" y="93124"/>
                </a:cubicBezTo>
                <a:cubicBezTo>
                  <a:pt x="11834" y="92394"/>
                  <a:pt x="12525" y="91388"/>
                  <a:pt x="12626" y="90169"/>
                </a:cubicBezTo>
                <a:cubicBezTo>
                  <a:pt x="12680" y="89491"/>
                  <a:pt x="12355" y="87264"/>
                  <a:pt x="11401" y="87264"/>
                </a:cubicBezTo>
                <a:cubicBezTo>
                  <a:pt x="11258" y="87264"/>
                  <a:pt x="11101" y="87314"/>
                  <a:pt x="10928" y="87427"/>
                </a:cubicBezTo>
                <a:cubicBezTo>
                  <a:pt x="10676" y="87608"/>
                  <a:pt x="10722" y="88110"/>
                  <a:pt x="11067" y="88110"/>
                </a:cubicBezTo>
                <a:cubicBezTo>
                  <a:pt x="11083" y="88110"/>
                  <a:pt x="11100" y="88109"/>
                  <a:pt x="11117" y="88106"/>
                </a:cubicBezTo>
                <a:cubicBezTo>
                  <a:pt x="11120" y="88106"/>
                  <a:pt x="11124" y="88106"/>
                  <a:pt x="11128" y="88106"/>
                </a:cubicBezTo>
                <a:cubicBezTo>
                  <a:pt x="11459" y="88106"/>
                  <a:pt x="11570" y="89781"/>
                  <a:pt x="11582" y="90030"/>
                </a:cubicBezTo>
                <a:cubicBezTo>
                  <a:pt x="11595" y="90508"/>
                  <a:pt x="11456" y="90973"/>
                  <a:pt x="11180" y="91351"/>
                </a:cubicBezTo>
                <a:cubicBezTo>
                  <a:pt x="10991" y="90219"/>
                  <a:pt x="9998" y="89464"/>
                  <a:pt x="9356" y="88584"/>
                </a:cubicBezTo>
                <a:cubicBezTo>
                  <a:pt x="9290" y="88472"/>
                  <a:pt x="9193" y="88425"/>
                  <a:pt x="9097" y="88425"/>
                </a:cubicBezTo>
                <a:cubicBezTo>
                  <a:pt x="8881" y="88425"/>
                  <a:pt x="8668" y="88659"/>
                  <a:pt x="8816" y="88911"/>
                </a:cubicBezTo>
                <a:cubicBezTo>
                  <a:pt x="9155" y="89628"/>
                  <a:pt x="10086" y="90697"/>
                  <a:pt x="10136" y="91602"/>
                </a:cubicBezTo>
                <a:cubicBezTo>
                  <a:pt x="8979" y="89351"/>
                  <a:pt x="7784" y="87125"/>
                  <a:pt x="6867" y="84761"/>
                </a:cubicBezTo>
                <a:cubicBezTo>
                  <a:pt x="6804" y="84636"/>
                  <a:pt x="6766" y="84497"/>
                  <a:pt x="6716" y="84372"/>
                </a:cubicBezTo>
                <a:cubicBezTo>
                  <a:pt x="7898" y="83605"/>
                  <a:pt x="8640" y="82272"/>
                  <a:pt x="9055" y="80939"/>
                </a:cubicBezTo>
                <a:cubicBezTo>
                  <a:pt x="9394" y="79895"/>
                  <a:pt x="9469" y="77493"/>
                  <a:pt x="8011" y="77242"/>
                </a:cubicBezTo>
                <a:cubicBezTo>
                  <a:pt x="8001" y="77239"/>
                  <a:pt x="7991" y="77238"/>
                  <a:pt x="7981" y="77238"/>
                </a:cubicBezTo>
                <a:cubicBezTo>
                  <a:pt x="7881" y="77238"/>
                  <a:pt x="7803" y="77352"/>
                  <a:pt x="7860" y="77455"/>
                </a:cubicBezTo>
                <a:cubicBezTo>
                  <a:pt x="8036" y="77858"/>
                  <a:pt x="8149" y="78298"/>
                  <a:pt x="8174" y="78751"/>
                </a:cubicBezTo>
                <a:cubicBezTo>
                  <a:pt x="8061" y="78524"/>
                  <a:pt x="7860" y="78348"/>
                  <a:pt x="7608" y="78260"/>
                </a:cubicBezTo>
                <a:cubicBezTo>
                  <a:pt x="7533" y="78240"/>
                  <a:pt x="7468" y="78230"/>
                  <a:pt x="7413" y="78230"/>
                </a:cubicBezTo>
                <a:cubicBezTo>
                  <a:pt x="6853" y="78230"/>
                  <a:pt x="7214" y="79183"/>
                  <a:pt x="7294" y="79480"/>
                </a:cubicBezTo>
                <a:cubicBezTo>
                  <a:pt x="7571" y="80511"/>
                  <a:pt x="7030" y="81894"/>
                  <a:pt x="6099" y="82422"/>
                </a:cubicBezTo>
                <a:cubicBezTo>
                  <a:pt x="5269" y="79392"/>
                  <a:pt x="5106" y="76223"/>
                  <a:pt x="5622" y="73130"/>
                </a:cubicBezTo>
                <a:lnTo>
                  <a:pt x="5622" y="73130"/>
                </a:lnTo>
                <a:cubicBezTo>
                  <a:pt x="5895" y="73182"/>
                  <a:pt x="6171" y="73208"/>
                  <a:pt x="6444" y="73208"/>
                </a:cubicBezTo>
                <a:cubicBezTo>
                  <a:pt x="7288" y="73208"/>
                  <a:pt x="8116" y="72960"/>
                  <a:pt x="8828" y="72476"/>
                </a:cubicBezTo>
                <a:cubicBezTo>
                  <a:pt x="9746" y="71835"/>
                  <a:pt x="11368" y="70149"/>
                  <a:pt x="10878" y="68905"/>
                </a:cubicBezTo>
                <a:cubicBezTo>
                  <a:pt x="10813" y="68751"/>
                  <a:pt x="10671" y="68644"/>
                  <a:pt x="10524" y="68644"/>
                </a:cubicBezTo>
                <a:cubicBezTo>
                  <a:pt x="10442" y="68644"/>
                  <a:pt x="10359" y="68677"/>
                  <a:pt x="10287" y="68754"/>
                </a:cubicBezTo>
                <a:cubicBezTo>
                  <a:pt x="9721" y="69357"/>
                  <a:pt x="9520" y="70225"/>
                  <a:pt x="8966" y="70879"/>
                </a:cubicBezTo>
                <a:cubicBezTo>
                  <a:pt x="8401" y="71608"/>
                  <a:pt x="7558" y="72048"/>
                  <a:pt x="6640" y="72099"/>
                </a:cubicBezTo>
                <a:cubicBezTo>
                  <a:pt x="7847" y="71420"/>
                  <a:pt x="9130" y="69735"/>
                  <a:pt x="8878" y="68301"/>
                </a:cubicBezTo>
                <a:cubicBezTo>
                  <a:pt x="8831" y="68118"/>
                  <a:pt x="8667" y="68010"/>
                  <a:pt x="8499" y="68010"/>
                </a:cubicBezTo>
                <a:cubicBezTo>
                  <a:pt x="8402" y="68010"/>
                  <a:pt x="8303" y="68046"/>
                  <a:pt x="8225" y="68125"/>
                </a:cubicBezTo>
                <a:cubicBezTo>
                  <a:pt x="7822" y="68603"/>
                  <a:pt x="7005" y="70275"/>
                  <a:pt x="6125" y="70992"/>
                </a:cubicBezTo>
                <a:cubicBezTo>
                  <a:pt x="6841" y="68502"/>
                  <a:pt x="8074" y="66188"/>
                  <a:pt x="9734" y="64189"/>
                </a:cubicBezTo>
                <a:cubicBezTo>
                  <a:pt x="10579" y="65040"/>
                  <a:pt x="11944" y="65547"/>
                  <a:pt x="13225" y="65547"/>
                </a:cubicBezTo>
                <a:cubicBezTo>
                  <a:pt x="14727" y="65547"/>
                  <a:pt x="16112" y="64851"/>
                  <a:pt x="16411" y="63196"/>
                </a:cubicBezTo>
                <a:cubicBezTo>
                  <a:pt x="16456" y="62916"/>
                  <a:pt x="16255" y="62688"/>
                  <a:pt x="16027" y="62688"/>
                </a:cubicBezTo>
                <a:cubicBezTo>
                  <a:pt x="15937" y="62688"/>
                  <a:pt x="15842" y="62724"/>
                  <a:pt x="15757" y="62806"/>
                </a:cubicBezTo>
                <a:cubicBezTo>
                  <a:pt x="15090" y="63435"/>
                  <a:pt x="14675" y="64076"/>
                  <a:pt x="13745" y="64352"/>
                </a:cubicBezTo>
                <a:cubicBezTo>
                  <a:pt x="13466" y="64442"/>
                  <a:pt x="13181" y="64484"/>
                  <a:pt x="12898" y="64484"/>
                </a:cubicBezTo>
                <a:cubicBezTo>
                  <a:pt x="12070" y="64484"/>
                  <a:pt x="11251" y="64129"/>
                  <a:pt x="10614" y="63585"/>
                </a:cubicBezTo>
                <a:lnTo>
                  <a:pt x="10614" y="63585"/>
                </a:lnTo>
                <a:cubicBezTo>
                  <a:pt x="10808" y="63618"/>
                  <a:pt x="11004" y="63634"/>
                  <a:pt x="11201" y="63634"/>
                </a:cubicBezTo>
                <a:cubicBezTo>
                  <a:pt x="11463" y="63634"/>
                  <a:pt x="11726" y="63605"/>
                  <a:pt x="11984" y="63548"/>
                </a:cubicBezTo>
                <a:cubicBezTo>
                  <a:pt x="12978" y="63347"/>
                  <a:pt x="14990" y="62177"/>
                  <a:pt x="14839" y="60957"/>
                </a:cubicBezTo>
                <a:cubicBezTo>
                  <a:pt x="14817" y="60797"/>
                  <a:pt x="14696" y="60627"/>
                  <a:pt x="14536" y="60627"/>
                </a:cubicBezTo>
                <a:cubicBezTo>
                  <a:pt x="14508" y="60627"/>
                  <a:pt x="14479" y="60632"/>
                  <a:pt x="14449" y="60643"/>
                </a:cubicBezTo>
                <a:cubicBezTo>
                  <a:pt x="13732" y="60907"/>
                  <a:pt x="13267" y="61699"/>
                  <a:pt x="12638" y="62127"/>
                </a:cubicBezTo>
                <a:cubicBezTo>
                  <a:pt x="12198" y="62429"/>
                  <a:pt x="11695" y="62605"/>
                  <a:pt x="11180" y="62642"/>
                </a:cubicBezTo>
                <a:cubicBezTo>
                  <a:pt x="12752" y="61108"/>
                  <a:pt x="14550" y="59763"/>
                  <a:pt x="16335" y="58480"/>
                </a:cubicBezTo>
                <a:cubicBezTo>
                  <a:pt x="17026" y="58888"/>
                  <a:pt x="17799" y="59101"/>
                  <a:pt x="18590" y="59101"/>
                </a:cubicBezTo>
                <a:cubicBezTo>
                  <a:pt x="18823" y="59101"/>
                  <a:pt x="19057" y="59083"/>
                  <a:pt x="19290" y="59046"/>
                </a:cubicBezTo>
                <a:cubicBezTo>
                  <a:pt x="20573" y="58845"/>
                  <a:pt x="22899" y="58103"/>
                  <a:pt x="23013" y="56506"/>
                </a:cubicBezTo>
                <a:cubicBezTo>
                  <a:pt x="23022" y="56304"/>
                  <a:pt x="22863" y="56198"/>
                  <a:pt x="22698" y="56198"/>
                </a:cubicBezTo>
                <a:cubicBezTo>
                  <a:pt x="22647" y="56198"/>
                  <a:pt x="22595" y="56208"/>
                  <a:pt x="22547" y="56229"/>
                </a:cubicBezTo>
                <a:cubicBezTo>
                  <a:pt x="21642" y="56657"/>
                  <a:pt x="20963" y="57386"/>
                  <a:pt x="19995" y="57751"/>
                </a:cubicBezTo>
                <a:cubicBezTo>
                  <a:pt x="19543" y="57929"/>
                  <a:pt x="19070" y="58028"/>
                  <a:pt x="18585" y="58028"/>
                </a:cubicBezTo>
                <a:cubicBezTo>
                  <a:pt x="18556" y="58028"/>
                  <a:pt x="18527" y="58028"/>
                  <a:pt x="18498" y="58027"/>
                </a:cubicBezTo>
                <a:cubicBezTo>
                  <a:pt x="18649" y="57977"/>
                  <a:pt x="18800" y="57914"/>
                  <a:pt x="18926" y="57851"/>
                </a:cubicBezTo>
                <a:cubicBezTo>
                  <a:pt x="19718" y="57499"/>
                  <a:pt x="21139" y="56669"/>
                  <a:pt x="21265" y="55701"/>
                </a:cubicBezTo>
                <a:cubicBezTo>
                  <a:pt x="21277" y="55487"/>
                  <a:pt x="21089" y="55299"/>
                  <a:pt x="20875" y="55299"/>
                </a:cubicBezTo>
                <a:cubicBezTo>
                  <a:pt x="20774" y="55311"/>
                  <a:pt x="20674" y="55324"/>
                  <a:pt x="20573" y="55362"/>
                </a:cubicBezTo>
                <a:lnTo>
                  <a:pt x="20573" y="55362"/>
                </a:lnTo>
                <a:cubicBezTo>
                  <a:pt x="22283" y="54041"/>
                  <a:pt x="23905" y="52620"/>
                  <a:pt x="25427" y="51086"/>
                </a:cubicBezTo>
                <a:cubicBezTo>
                  <a:pt x="25562" y="51128"/>
                  <a:pt x="25706" y="51152"/>
                  <a:pt x="25852" y="51152"/>
                </a:cubicBezTo>
                <a:cubicBezTo>
                  <a:pt x="25882" y="51152"/>
                  <a:pt x="25912" y="51151"/>
                  <a:pt x="25942" y="51149"/>
                </a:cubicBezTo>
                <a:cubicBezTo>
                  <a:pt x="26445" y="51338"/>
                  <a:pt x="26974" y="51432"/>
                  <a:pt x="27502" y="51432"/>
                </a:cubicBezTo>
                <a:cubicBezTo>
                  <a:pt x="28030" y="51432"/>
                  <a:pt x="28558" y="51338"/>
                  <a:pt x="29061" y="51149"/>
                </a:cubicBezTo>
                <a:cubicBezTo>
                  <a:pt x="30180" y="50734"/>
                  <a:pt x="32544" y="49212"/>
                  <a:pt x="32041" y="47716"/>
                </a:cubicBezTo>
                <a:cubicBezTo>
                  <a:pt x="31999" y="47561"/>
                  <a:pt x="31867" y="47477"/>
                  <a:pt x="31734" y="47477"/>
                </a:cubicBezTo>
                <a:cubicBezTo>
                  <a:pt x="31629" y="47477"/>
                  <a:pt x="31524" y="47530"/>
                  <a:pt x="31463" y="47641"/>
                </a:cubicBezTo>
                <a:cubicBezTo>
                  <a:pt x="30671" y="48923"/>
                  <a:pt x="29413" y="50130"/>
                  <a:pt x="27980" y="50369"/>
                </a:cubicBezTo>
                <a:cubicBezTo>
                  <a:pt x="29375" y="49414"/>
                  <a:pt x="30432" y="47829"/>
                  <a:pt x="29665" y="47175"/>
                </a:cubicBezTo>
                <a:cubicBezTo>
                  <a:pt x="29605" y="47123"/>
                  <a:pt x="29527" y="47093"/>
                  <a:pt x="29451" y="47093"/>
                </a:cubicBezTo>
                <a:cubicBezTo>
                  <a:pt x="29398" y="47093"/>
                  <a:pt x="29346" y="47107"/>
                  <a:pt x="29300" y="47138"/>
                </a:cubicBezTo>
                <a:cubicBezTo>
                  <a:pt x="28847" y="47389"/>
                  <a:pt x="28583" y="48219"/>
                  <a:pt x="28231" y="48621"/>
                </a:cubicBezTo>
                <a:cubicBezTo>
                  <a:pt x="27791" y="49150"/>
                  <a:pt x="27238" y="49565"/>
                  <a:pt x="26622" y="49829"/>
                </a:cubicBezTo>
                <a:cubicBezTo>
                  <a:pt x="28696" y="47477"/>
                  <a:pt x="30469" y="44862"/>
                  <a:pt x="31878" y="42057"/>
                </a:cubicBezTo>
                <a:cubicBezTo>
                  <a:pt x="31941" y="42057"/>
                  <a:pt x="31991" y="42070"/>
                  <a:pt x="32041" y="42070"/>
                </a:cubicBezTo>
                <a:cubicBezTo>
                  <a:pt x="32327" y="42100"/>
                  <a:pt x="32613" y="42117"/>
                  <a:pt x="32895" y="42117"/>
                </a:cubicBezTo>
                <a:cubicBezTo>
                  <a:pt x="34251" y="42117"/>
                  <a:pt x="35540" y="41736"/>
                  <a:pt x="36518" y="40674"/>
                </a:cubicBezTo>
                <a:cubicBezTo>
                  <a:pt x="37360" y="39756"/>
                  <a:pt x="37574" y="37908"/>
                  <a:pt x="36430" y="37166"/>
                </a:cubicBezTo>
                <a:cubicBezTo>
                  <a:pt x="36394" y="37145"/>
                  <a:pt x="36355" y="37135"/>
                  <a:pt x="36318" y="37135"/>
                </a:cubicBezTo>
                <a:cubicBezTo>
                  <a:pt x="36199" y="37135"/>
                  <a:pt x="36090" y="37230"/>
                  <a:pt x="36090" y="37354"/>
                </a:cubicBezTo>
                <a:cubicBezTo>
                  <a:pt x="35990" y="38461"/>
                  <a:pt x="36380" y="39266"/>
                  <a:pt x="35524" y="40184"/>
                </a:cubicBezTo>
                <a:cubicBezTo>
                  <a:pt x="34946" y="40812"/>
                  <a:pt x="34066" y="41039"/>
                  <a:pt x="33198" y="41064"/>
                </a:cubicBezTo>
                <a:cubicBezTo>
                  <a:pt x="33286" y="40976"/>
                  <a:pt x="33362" y="40863"/>
                  <a:pt x="33437" y="40750"/>
                </a:cubicBezTo>
                <a:cubicBezTo>
                  <a:pt x="34104" y="39781"/>
                  <a:pt x="34229" y="38574"/>
                  <a:pt x="34795" y="37568"/>
                </a:cubicBezTo>
                <a:cubicBezTo>
                  <a:pt x="34917" y="37362"/>
                  <a:pt x="34724" y="37121"/>
                  <a:pt x="34530" y="37121"/>
                </a:cubicBezTo>
                <a:cubicBezTo>
                  <a:pt x="34463" y="37121"/>
                  <a:pt x="34397" y="37149"/>
                  <a:pt x="34342" y="37216"/>
                </a:cubicBezTo>
                <a:cubicBezTo>
                  <a:pt x="33764" y="37920"/>
                  <a:pt x="33450" y="38914"/>
                  <a:pt x="32959" y="39731"/>
                </a:cubicBezTo>
                <a:cubicBezTo>
                  <a:pt x="34003" y="37304"/>
                  <a:pt x="34820" y="34802"/>
                  <a:pt x="35399" y="32224"/>
                </a:cubicBezTo>
                <a:cubicBezTo>
                  <a:pt x="36694" y="32060"/>
                  <a:pt x="37763" y="31281"/>
                  <a:pt x="38668" y="30262"/>
                </a:cubicBezTo>
                <a:cubicBezTo>
                  <a:pt x="39699" y="29118"/>
                  <a:pt x="40064" y="27672"/>
                  <a:pt x="38731" y="26603"/>
                </a:cubicBezTo>
                <a:cubicBezTo>
                  <a:pt x="38673" y="26556"/>
                  <a:pt x="38601" y="26533"/>
                  <a:pt x="38530" y="26533"/>
                </a:cubicBezTo>
                <a:cubicBezTo>
                  <a:pt x="38357" y="26533"/>
                  <a:pt x="38194" y="26665"/>
                  <a:pt x="38266" y="26880"/>
                </a:cubicBezTo>
                <a:cubicBezTo>
                  <a:pt x="38404" y="27345"/>
                  <a:pt x="38643" y="27860"/>
                  <a:pt x="38580" y="28376"/>
                </a:cubicBezTo>
                <a:cubicBezTo>
                  <a:pt x="38505" y="28929"/>
                  <a:pt x="37989" y="29420"/>
                  <a:pt x="37650" y="29797"/>
                </a:cubicBezTo>
                <a:cubicBezTo>
                  <a:pt x="37310" y="30174"/>
                  <a:pt x="36908" y="30501"/>
                  <a:pt x="36455" y="30753"/>
                </a:cubicBezTo>
                <a:cubicBezTo>
                  <a:pt x="36468" y="30740"/>
                  <a:pt x="36493" y="30715"/>
                  <a:pt x="36505" y="30702"/>
                </a:cubicBezTo>
                <a:cubicBezTo>
                  <a:pt x="37147" y="29596"/>
                  <a:pt x="36945" y="28213"/>
                  <a:pt x="36971" y="26993"/>
                </a:cubicBezTo>
                <a:cubicBezTo>
                  <a:pt x="36971" y="26823"/>
                  <a:pt x="36820" y="26725"/>
                  <a:pt x="36679" y="26725"/>
                </a:cubicBezTo>
                <a:cubicBezTo>
                  <a:pt x="36569" y="26725"/>
                  <a:pt x="36465" y="26785"/>
                  <a:pt x="36442" y="26917"/>
                </a:cubicBezTo>
                <a:cubicBezTo>
                  <a:pt x="36342" y="27521"/>
                  <a:pt x="36254" y="28917"/>
                  <a:pt x="35851" y="29885"/>
                </a:cubicBezTo>
                <a:cubicBezTo>
                  <a:pt x="36417" y="26641"/>
                  <a:pt x="36493" y="23333"/>
                  <a:pt x="36090" y="20064"/>
                </a:cubicBezTo>
                <a:cubicBezTo>
                  <a:pt x="37310" y="19435"/>
                  <a:pt x="38404" y="18366"/>
                  <a:pt x="38593" y="16933"/>
                </a:cubicBezTo>
                <a:cubicBezTo>
                  <a:pt x="38693" y="16103"/>
                  <a:pt x="38731" y="14632"/>
                  <a:pt x="37612" y="14556"/>
                </a:cubicBezTo>
                <a:cubicBezTo>
                  <a:pt x="37373" y="14556"/>
                  <a:pt x="37260" y="14845"/>
                  <a:pt x="37423" y="15022"/>
                </a:cubicBezTo>
                <a:cubicBezTo>
                  <a:pt x="37826" y="15374"/>
                  <a:pt x="37662" y="16254"/>
                  <a:pt x="37624" y="16732"/>
                </a:cubicBezTo>
                <a:cubicBezTo>
                  <a:pt x="37549" y="17348"/>
                  <a:pt x="37272" y="17914"/>
                  <a:pt x="36820" y="18341"/>
                </a:cubicBezTo>
                <a:cubicBezTo>
                  <a:pt x="36832" y="18304"/>
                  <a:pt x="36845" y="18266"/>
                  <a:pt x="36857" y="18228"/>
                </a:cubicBezTo>
                <a:cubicBezTo>
                  <a:pt x="37121" y="17172"/>
                  <a:pt x="36669" y="16028"/>
                  <a:pt x="36430" y="15034"/>
                </a:cubicBezTo>
                <a:cubicBezTo>
                  <a:pt x="36390" y="14903"/>
                  <a:pt x="36283" y="14842"/>
                  <a:pt x="36178" y="14842"/>
                </a:cubicBezTo>
                <a:cubicBezTo>
                  <a:pt x="36051" y="14842"/>
                  <a:pt x="35927" y="14932"/>
                  <a:pt x="35927" y="15097"/>
                </a:cubicBezTo>
                <a:cubicBezTo>
                  <a:pt x="35927" y="16116"/>
                  <a:pt x="36417" y="17511"/>
                  <a:pt x="35826" y="18404"/>
                </a:cubicBezTo>
                <a:cubicBezTo>
                  <a:pt x="35701" y="17725"/>
                  <a:pt x="35537" y="17059"/>
                  <a:pt x="35361" y="16392"/>
                </a:cubicBezTo>
                <a:cubicBezTo>
                  <a:pt x="34808" y="14292"/>
                  <a:pt x="33789" y="12356"/>
                  <a:pt x="32368" y="10721"/>
                </a:cubicBezTo>
                <a:cubicBezTo>
                  <a:pt x="33513" y="9690"/>
                  <a:pt x="33613" y="7904"/>
                  <a:pt x="33248" y="6508"/>
                </a:cubicBezTo>
                <a:cubicBezTo>
                  <a:pt x="33007" y="5619"/>
                  <a:pt x="32277" y="4442"/>
                  <a:pt x="31309" y="4442"/>
                </a:cubicBezTo>
                <a:cubicBezTo>
                  <a:pt x="31168" y="4442"/>
                  <a:pt x="31022" y="4467"/>
                  <a:pt x="30872" y="4522"/>
                </a:cubicBezTo>
                <a:cubicBezTo>
                  <a:pt x="30583" y="4622"/>
                  <a:pt x="30620" y="5075"/>
                  <a:pt x="30947" y="5075"/>
                </a:cubicBezTo>
                <a:cubicBezTo>
                  <a:pt x="31828" y="5075"/>
                  <a:pt x="32293" y="6521"/>
                  <a:pt x="32444" y="7175"/>
                </a:cubicBezTo>
                <a:cubicBezTo>
                  <a:pt x="32582" y="7716"/>
                  <a:pt x="32557" y="8281"/>
                  <a:pt x="32381" y="8797"/>
                </a:cubicBezTo>
                <a:cubicBezTo>
                  <a:pt x="32330" y="8269"/>
                  <a:pt x="32117" y="7753"/>
                  <a:pt x="31777" y="7338"/>
                </a:cubicBezTo>
                <a:cubicBezTo>
                  <a:pt x="31299" y="6735"/>
                  <a:pt x="30520" y="5804"/>
                  <a:pt x="29702" y="5792"/>
                </a:cubicBezTo>
                <a:cubicBezTo>
                  <a:pt x="29602" y="5792"/>
                  <a:pt x="29514" y="5880"/>
                  <a:pt x="29514" y="5993"/>
                </a:cubicBezTo>
                <a:cubicBezTo>
                  <a:pt x="29564" y="6974"/>
                  <a:pt x="30834" y="7640"/>
                  <a:pt x="31287" y="8470"/>
                </a:cubicBezTo>
                <a:cubicBezTo>
                  <a:pt x="31488" y="8810"/>
                  <a:pt x="31413" y="9237"/>
                  <a:pt x="31111" y="9489"/>
                </a:cubicBezTo>
                <a:cubicBezTo>
                  <a:pt x="30432" y="8898"/>
                  <a:pt x="29702" y="8382"/>
                  <a:pt x="28923" y="7917"/>
                </a:cubicBezTo>
                <a:cubicBezTo>
                  <a:pt x="27841" y="7263"/>
                  <a:pt x="26647" y="6923"/>
                  <a:pt x="25854" y="5943"/>
                </a:cubicBezTo>
                <a:cubicBezTo>
                  <a:pt x="25867" y="5880"/>
                  <a:pt x="25854" y="5829"/>
                  <a:pt x="25842" y="5766"/>
                </a:cubicBezTo>
                <a:cubicBezTo>
                  <a:pt x="25553" y="4534"/>
                  <a:pt x="26207" y="4232"/>
                  <a:pt x="26835" y="3415"/>
                </a:cubicBezTo>
                <a:cubicBezTo>
                  <a:pt x="27187" y="2962"/>
                  <a:pt x="27439" y="2459"/>
                  <a:pt x="27602" y="1931"/>
                </a:cubicBezTo>
                <a:cubicBezTo>
                  <a:pt x="27819" y="1232"/>
                  <a:pt x="27609" y="0"/>
                  <a:pt x="267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59"/>
          <p:cNvGrpSpPr/>
          <p:nvPr/>
        </p:nvGrpSpPr>
        <p:grpSpPr>
          <a:xfrm>
            <a:off x="853097" y="2106725"/>
            <a:ext cx="4379571" cy="1601541"/>
            <a:chOff x="2209800" y="2150000"/>
            <a:chExt cx="4332349" cy="1418925"/>
          </a:xfrm>
        </p:grpSpPr>
        <p:pic>
          <p:nvPicPr>
            <p:cNvPr id="1376" name="Google Shape;1376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09800" y="2150000"/>
              <a:ext cx="4332349" cy="141892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377" name="Google Shape;1377;p59"/>
            <p:cNvSpPr/>
            <p:nvPr/>
          </p:nvSpPr>
          <p:spPr>
            <a:xfrm>
              <a:off x="2244900" y="2762875"/>
              <a:ext cx="4249200" cy="308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aphicFrame>
        <p:nvGraphicFramePr>
          <p:cNvPr id="1378" name="Google Shape;1378;p59"/>
          <p:cNvGraphicFramePr/>
          <p:nvPr/>
        </p:nvGraphicFramePr>
        <p:xfrm>
          <a:off x="5582200" y="2048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{124898C7-7166-4039-BBCE-196DAA651615}</a:tableStyleId>
              </a:tblPr>
              <a:tblGrid>
                <a:gridCol w="1291775"/>
                <a:gridCol w="1460425"/>
              </a:tblGrid>
              <a:tr h="26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Public</a:t>
                      </a:r>
                      <a:endParaRPr b="1" sz="1200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Fraunces"/>
                          <a:ea typeface="Fraunces"/>
                          <a:cs typeface="Fraunces"/>
                          <a:sym typeface="Fraunces"/>
                        </a:rPr>
                        <a:t>Private</a:t>
                      </a:r>
                      <a:endParaRPr b="1" sz="1200">
                        <a:solidFill>
                          <a:schemeClr val="lt1"/>
                        </a:solidFill>
                        <a:latin typeface="Fraunces"/>
                        <a:ea typeface="Fraunces"/>
                        <a:cs typeface="Fraunces"/>
                        <a:sym typeface="Fraunce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38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0.6988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0.7077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52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0.6976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0.7077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0.6976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0.7075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0.6911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0.7067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  <a:tr h="2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0.6973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0.7063</a:t>
                      </a:r>
                      <a:endParaRPr sz="10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27425" marB="27425" marR="27425" marL="27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C8AD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79" name="Google Shape;1379;p59"/>
          <p:cNvSpPr txBox="1"/>
          <p:nvPr/>
        </p:nvSpPr>
        <p:spPr>
          <a:xfrm>
            <a:off x="6284188" y="1369020"/>
            <a:ext cx="2050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Top 5 Results</a:t>
            </a:r>
            <a:endParaRPr b="1" sz="16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380" name="Google Shape;1380;p59"/>
          <p:cNvSpPr/>
          <p:nvPr/>
        </p:nvSpPr>
        <p:spPr>
          <a:xfrm>
            <a:off x="8037620" y="1432204"/>
            <a:ext cx="342877" cy="283454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0"/>
          <p:cNvSpPr/>
          <p:nvPr/>
        </p:nvSpPr>
        <p:spPr>
          <a:xfrm>
            <a:off x="4662000" y="1453913"/>
            <a:ext cx="3020136" cy="2496728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60"/>
          <p:cNvSpPr txBox="1"/>
          <p:nvPr>
            <p:ph idx="1" type="subTitle"/>
          </p:nvPr>
        </p:nvSpPr>
        <p:spPr>
          <a:xfrm>
            <a:off x="715100" y="1707475"/>
            <a:ext cx="35136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you have any questions?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388" name="Google Shape;1388;p60"/>
          <p:cNvGrpSpPr/>
          <p:nvPr/>
        </p:nvGrpSpPr>
        <p:grpSpPr>
          <a:xfrm flipH="1">
            <a:off x="5556384" y="1922545"/>
            <a:ext cx="2228351" cy="2104863"/>
            <a:chOff x="5315209" y="1980033"/>
            <a:chExt cx="2228351" cy="2104863"/>
          </a:xfrm>
        </p:grpSpPr>
        <p:sp>
          <p:nvSpPr>
            <p:cNvPr id="1389" name="Google Shape;1389;p60"/>
            <p:cNvSpPr/>
            <p:nvPr/>
          </p:nvSpPr>
          <p:spPr>
            <a:xfrm flipH="1" rot="-1692193">
              <a:off x="5684299" y="2179162"/>
              <a:ext cx="907777" cy="1776470"/>
            </a:xfrm>
            <a:custGeom>
              <a:rect b="b" l="l" r="r" t="t"/>
              <a:pathLst>
                <a:path extrusionOk="0" h="34284" w="17518">
                  <a:moveTo>
                    <a:pt x="11793" y="1"/>
                  </a:moveTo>
                  <a:cubicBezTo>
                    <a:pt x="10667" y="1"/>
                    <a:pt x="9608" y="234"/>
                    <a:pt x="8476" y="876"/>
                  </a:cubicBezTo>
                  <a:cubicBezTo>
                    <a:pt x="6363" y="2096"/>
                    <a:pt x="4804" y="4536"/>
                    <a:pt x="3798" y="6699"/>
                  </a:cubicBezTo>
                  <a:cubicBezTo>
                    <a:pt x="2692" y="9063"/>
                    <a:pt x="3069" y="11012"/>
                    <a:pt x="4427" y="13137"/>
                  </a:cubicBezTo>
                  <a:cubicBezTo>
                    <a:pt x="5269" y="14445"/>
                    <a:pt x="6074" y="15652"/>
                    <a:pt x="5244" y="17211"/>
                  </a:cubicBezTo>
                  <a:cubicBezTo>
                    <a:pt x="4578" y="18469"/>
                    <a:pt x="3169" y="19412"/>
                    <a:pt x="2264" y="20518"/>
                  </a:cubicBezTo>
                  <a:cubicBezTo>
                    <a:pt x="818" y="22279"/>
                    <a:pt x="0" y="24479"/>
                    <a:pt x="529" y="26743"/>
                  </a:cubicBezTo>
                  <a:cubicBezTo>
                    <a:pt x="1459" y="30754"/>
                    <a:pt x="6376" y="32427"/>
                    <a:pt x="9520" y="34225"/>
                  </a:cubicBezTo>
                  <a:cubicBezTo>
                    <a:pt x="9576" y="34264"/>
                    <a:pt x="9643" y="34284"/>
                    <a:pt x="9710" y="34284"/>
                  </a:cubicBezTo>
                  <a:cubicBezTo>
                    <a:pt x="9791" y="34284"/>
                    <a:pt x="9872" y="34255"/>
                    <a:pt x="9935" y="34200"/>
                  </a:cubicBezTo>
                  <a:cubicBezTo>
                    <a:pt x="9946" y="34201"/>
                    <a:pt x="9958" y="34201"/>
                    <a:pt x="9969" y="34201"/>
                  </a:cubicBezTo>
                  <a:cubicBezTo>
                    <a:pt x="10202" y="34201"/>
                    <a:pt x="10357" y="33963"/>
                    <a:pt x="10249" y="33747"/>
                  </a:cubicBezTo>
                  <a:cubicBezTo>
                    <a:pt x="8363" y="30427"/>
                    <a:pt x="12148" y="27434"/>
                    <a:pt x="14147" y="25259"/>
                  </a:cubicBezTo>
                  <a:cubicBezTo>
                    <a:pt x="15983" y="23260"/>
                    <a:pt x="17165" y="20971"/>
                    <a:pt x="16725" y="18217"/>
                  </a:cubicBezTo>
                  <a:cubicBezTo>
                    <a:pt x="16285" y="15451"/>
                    <a:pt x="13908" y="13489"/>
                    <a:pt x="12676" y="11125"/>
                  </a:cubicBezTo>
                  <a:cubicBezTo>
                    <a:pt x="11695" y="9251"/>
                    <a:pt x="11947" y="7290"/>
                    <a:pt x="13053" y="5542"/>
                  </a:cubicBezTo>
                  <a:cubicBezTo>
                    <a:pt x="13833" y="4309"/>
                    <a:pt x="15530" y="2096"/>
                    <a:pt x="17002" y="1807"/>
                  </a:cubicBezTo>
                  <a:cubicBezTo>
                    <a:pt x="17391" y="1706"/>
                    <a:pt x="17517" y="1178"/>
                    <a:pt x="17241" y="914"/>
                  </a:cubicBezTo>
                  <a:cubicBezTo>
                    <a:pt x="16964" y="663"/>
                    <a:pt x="16511" y="637"/>
                    <a:pt x="16159" y="575"/>
                  </a:cubicBezTo>
                  <a:cubicBezTo>
                    <a:pt x="15279" y="399"/>
                    <a:pt x="14399" y="273"/>
                    <a:pt x="13506" y="147"/>
                  </a:cubicBezTo>
                  <a:cubicBezTo>
                    <a:pt x="12908" y="56"/>
                    <a:pt x="12342" y="1"/>
                    <a:pt x="1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0"/>
            <p:cNvSpPr/>
            <p:nvPr/>
          </p:nvSpPr>
          <p:spPr>
            <a:xfrm flipH="1" rot="-1692193">
              <a:off x="5700318" y="2328847"/>
              <a:ext cx="471818" cy="1748334"/>
            </a:xfrm>
            <a:custGeom>
              <a:rect b="b" l="l" r="r" t="t"/>
              <a:pathLst>
                <a:path extrusionOk="0" h="33741" w="9105">
                  <a:moveTo>
                    <a:pt x="8093" y="1"/>
                  </a:moveTo>
                  <a:cubicBezTo>
                    <a:pt x="7977" y="1"/>
                    <a:pt x="7858" y="48"/>
                    <a:pt x="7784" y="153"/>
                  </a:cubicBezTo>
                  <a:cubicBezTo>
                    <a:pt x="6652" y="1687"/>
                    <a:pt x="2641" y="1939"/>
                    <a:pt x="3370" y="4617"/>
                  </a:cubicBezTo>
                  <a:cubicBezTo>
                    <a:pt x="3433" y="4869"/>
                    <a:pt x="3886" y="5208"/>
                    <a:pt x="3634" y="5472"/>
                  </a:cubicBezTo>
                  <a:cubicBezTo>
                    <a:pt x="3333" y="5799"/>
                    <a:pt x="2993" y="6088"/>
                    <a:pt x="2716" y="6440"/>
                  </a:cubicBezTo>
                  <a:cubicBezTo>
                    <a:pt x="2251" y="7057"/>
                    <a:pt x="2012" y="7761"/>
                    <a:pt x="2503" y="8440"/>
                  </a:cubicBezTo>
                  <a:cubicBezTo>
                    <a:pt x="2716" y="8691"/>
                    <a:pt x="2981" y="8880"/>
                    <a:pt x="3295" y="8993"/>
                  </a:cubicBezTo>
                  <a:cubicBezTo>
                    <a:pt x="3358" y="9018"/>
                    <a:pt x="2981" y="10049"/>
                    <a:pt x="2981" y="10238"/>
                  </a:cubicBezTo>
                  <a:cubicBezTo>
                    <a:pt x="2981" y="11156"/>
                    <a:pt x="3446" y="11734"/>
                    <a:pt x="4288" y="11998"/>
                  </a:cubicBezTo>
                  <a:cubicBezTo>
                    <a:pt x="4477" y="12036"/>
                    <a:pt x="4653" y="12074"/>
                    <a:pt x="4842" y="12099"/>
                  </a:cubicBezTo>
                  <a:cubicBezTo>
                    <a:pt x="4816" y="12300"/>
                    <a:pt x="4779" y="12489"/>
                    <a:pt x="4716" y="12690"/>
                  </a:cubicBezTo>
                  <a:cubicBezTo>
                    <a:pt x="4628" y="13055"/>
                    <a:pt x="4603" y="13520"/>
                    <a:pt x="4779" y="13860"/>
                  </a:cubicBezTo>
                  <a:cubicBezTo>
                    <a:pt x="5382" y="15067"/>
                    <a:pt x="7306" y="14689"/>
                    <a:pt x="6979" y="16400"/>
                  </a:cubicBezTo>
                  <a:cubicBezTo>
                    <a:pt x="6803" y="17343"/>
                    <a:pt x="6678" y="18210"/>
                    <a:pt x="7118" y="19103"/>
                  </a:cubicBezTo>
                  <a:cubicBezTo>
                    <a:pt x="7432" y="19757"/>
                    <a:pt x="7834" y="20574"/>
                    <a:pt x="6904" y="20801"/>
                  </a:cubicBezTo>
                  <a:cubicBezTo>
                    <a:pt x="6564" y="20876"/>
                    <a:pt x="6237" y="21040"/>
                    <a:pt x="5973" y="21279"/>
                  </a:cubicBezTo>
                  <a:cubicBezTo>
                    <a:pt x="5332" y="21920"/>
                    <a:pt x="5470" y="24749"/>
                    <a:pt x="4666" y="24862"/>
                  </a:cubicBezTo>
                  <a:cubicBezTo>
                    <a:pt x="3785" y="24976"/>
                    <a:pt x="3257" y="25365"/>
                    <a:pt x="3018" y="26233"/>
                  </a:cubicBezTo>
                  <a:cubicBezTo>
                    <a:pt x="2930" y="26573"/>
                    <a:pt x="2943" y="26950"/>
                    <a:pt x="2893" y="27289"/>
                  </a:cubicBezTo>
                  <a:cubicBezTo>
                    <a:pt x="2855" y="27579"/>
                    <a:pt x="1899" y="27516"/>
                    <a:pt x="1685" y="27654"/>
                  </a:cubicBezTo>
                  <a:cubicBezTo>
                    <a:pt x="843" y="28132"/>
                    <a:pt x="931" y="29427"/>
                    <a:pt x="969" y="30244"/>
                  </a:cubicBezTo>
                  <a:cubicBezTo>
                    <a:pt x="994" y="30823"/>
                    <a:pt x="202" y="30999"/>
                    <a:pt x="76" y="31502"/>
                  </a:cubicBezTo>
                  <a:cubicBezTo>
                    <a:pt x="0" y="31841"/>
                    <a:pt x="0" y="32194"/>
                    <a:pt x="101" y="32533"/>
                  </a:cubicBezTo>
                  <a:cubicBezTo>
                    <a:pt x="237" y="33113"/>
                    <a:pt x="687" y="33741"/>
                    <a:pt x="1321" y="33741"/>
                  </a:cubicBezTo>
                  <a:cubicBezTo>
                    <a:pt x="1334" y="33741"/>
                    <a:pt x="1346" y="33741"/>
                    <a:pt x="1358" y="33740"/>
                  </a:cubicBezTo>
                  <a:cubicBezTo>
                    <a:pt x="1572" y="33740"/>
                    <a:pt x="1786" y="33615"/>
                    <a:pt x="1899" y="33426"/>
                  </a:cubicBezTo>
                  <a:cubicBezTo>
                    <a:pt x="2000" y="33225"/>
                    <a:pt x="2050" y="32998"/>
                    <a:pt x="2037" y="32785"/>
                  </a:cubicBezTo>
                  <a:cubicBezTo>
                    <a:pt x="2026" y="32519"/>
                    <a:pt x="1813" y="32327"/>
                    <a:pt x="1573" y="32327"/>
                  </a:cubicBezTo>
                  <a:cubicBezTo>
                    <a:pt x="1552" y="32327"/>
                    <a:pt x="1531" y="32329"/>
                    <a:pt x="1509" y="32332"/>
                  </a:cubicBezTo>
                  <a:cubicBezTo>
                    <a:pt x="1472" y="32282"/>
                    <a:pt x="1434" y="32219"/>
                    <a:pt x="1396" y="32181"/>
                  </a:cubicBezTo>
                  <a:cubicBezTo>
                    <a:pt x="1484" y="31992"/>
                    <a:pt x="1610" y="31841"/>
                    <a:pt x="1773" y="31741"/>
                  </a:cubicBezTo>
                  <a:cubicBezTo>
                    <a:pt x="2100" y="31427"/>
                    <a:pt x="2377" y="31112"/>
                    <a:pt x="2377" y="30622"/>
                  </a:cubicBezTo>
                  <a:cubicBezTo>
                    <a:pt x="2377" y="30068"/>
                    <a:pt x="2339" y="29528"/>
                    <a:pt x="2427" y="28974"/>
                  </a:cubicBezTo>
                  <a:cubicBezTo>
                    <a:pt x="2313" y="28947"/>
                    <a:pt x="2263" y="28935"/>
                    <a:pt x="2279" y="28935"/>
                  </a:cubicBezTo>
                  <a:cubicBezTo>
                    <a:pt x="2292" y="28935"/>
                    <a:pt x="2354" y="28944"/>
                    <a:pt x="2465" y="28962"/>
                  </a:cubicBezTo>
                  <a:cubicBezTo>
                    <a:pt x="2550" y="28974"/>
                    <a:pt x="2634" y="28980"/>
                    <a:pt x="2719" y="28980"/>
                  </a:cubicBezTo>
                  <a:cubicBezTo>
                    <a:pt x="2897" y="28980"/>
                    <a:pt x="3074" y="28954"/>
                    <a:pt x="3245" y="28912"/>
                  </a:cubicBezTo>
                  <a:cubicBezTo>
                    <a:pt x="3924" y="28761"/>
                    <a:pt x="4213" y="28006"/>
                    <a:pt x="4301" y="27403"/>
                  </a:cubicBezTo>
                  <a:cubicBezTo>
                    <a:pt x="4339" y="27139"/>
                    <a:pt x="4276" y="26409"/>
                    <a:pt x="4590" y="26296"/>
                  </a:cubicBezTo>
                  <a:cubicBezTo>
                    <a:pt x="5018" y="26133"/>
                    <a:pt x="5407" y="26158"/>
                    <a:pt x="5835" y="25931"/>
                  </a:cubicBezTo>
                  <a:cubicBezTo>
                    <a:pt x="6640" y="25504"/>
                    <a:pt x="6690" y="24297"/>
                    <a:pt x="6728" y="23517"/>
                  </a:cubicBezTo>
                  <a:cubicBezTo>
                    <a:pt x="6816" y="21945"/>
                    <a:pt x="7306" y="22423"/>
                    <a:pt x="8300" y="21769"/>
                  </a:cubicBezTo>
                  <a:cubicBezTo>
                    <a:pt x="8891" y="21392"/>
                    <a:pt x="9104" y="20499"/>
                    <a:pt x="8954" y="19845"/>
                  </a:cubicBezTo>
                  <a:cubicBezTo>
                    <a:pt x="8803" y="19254"/>
                    <a:pt x="8501" y="18764"/>
                    <a:pt x="8300" y="18210"/>
                  </a:cubicBezTo>
                  <a:cubicBezTo>
                    <a:pt x="8061" y="17582"/>
                    <a:pt x="8388" y="16852"/>
                    <a:pt x="8451" y="16211"/>
                  </a:cubicBezTo>
                  <a:cubicBezTo>
                    <a:pt x="8526" y="15419"/>
                    <a:pt x="8400" y="14375"/>
                    <a:pt x="7608" y="13935"/>
                  </a:cubicBezTo>
                  <a:cubicBezTo>
                    <a:pt x="7269" y="13759"/>
                    <a:pt x="6916" y="13621"/>
                    <a:pt x="6539" y="13545"/>
                  </a:cubicBezTo>
                  <a:cubicBezTo>
                    <a:pt x="5672" y="13331"/>
                    <a:pt x="6175" y="12527"/>
                    <a:pt x="6212" y="11936"/>
                  </a:cubicBezTo>
                  <a:cubicBezTo>
                    <a:pt x="6237" y="11345"/>
                    <a:pt x="5785" y="10942"/>
                    <a:pt x="5244" y="10829"/>
                  </a:cubicBezTo>
                  <a:cubicBezTo>
                    <a:pt x="3597" y="10452"/>
                    <a:pt x="4879" y="9810"/>
                    <a:pt x="4666" y="8704"/>
                  </a:cubicBezTo>
                  <a:cubicBezTo>
                    <a:pt x="4490" y="7824"/>
                    <a:pt x="3094" y="7886"/>
                    <a:pt x="3911" y="6969"/>
                  </a:cubicBezTo>
                  <a:cubicBezTo>
                    <a:pt x="4401" y="6403"/>
                    <a:pt x="5030" y="6000"/>
                    <a:pt x="5068" y="5195"/>
                  </a:cubicBezTo>
                  <a:cubicBezTo>
                    <a:pt x="5081" y="4957"/>
                    <a:pt x="4917" y="4730"/>
                    <a:pt x="4766" y="4567"/>
                  </a:cubicBezTo>
                  <a:cubicBezTo>
                    <a:pt x="3911" y="3548"/>
                    <a:pt x="5634" y="2831"/>
                    <a:pt x="6288" y="2542"/>
                  </a:cubicBezTo>
                  <a:cubicBezTo>
                    <a:pt x="7407" y="2052"/>
                    <a:pt x="7973" y="1561"/>
                    <a:pt x="8425" y="430"/>
                  </a:cubicBezTo>
                  <a:cubicBezTo>
                    <a:pt x="8524" y="167"/>
                    <a:pt x="8312" y="1"/>
                    <a:pt x="8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0"/>
            <p:cNvSpPr/>
            <p:nvPr/>
          </p:nvSpPr>
          <p:spPr>
            <a:xfrm flipH="1" rot="-1692193">
              <a:off x="5730773" y="2256787"/>
              <a:ext cx="675107" cy="1739836"/>
            </a:xfrm>
            <a:custGeom>
              <a:rect b="b" l="l" r="r" t="t"/>
              <a:pathLst>
                <a:path extrusionOk="0" h="33577" w="13028">
                  <a:moveTo>
                    <a:pt x="12813" y="76"/>
                  </a:moveTo>
                  <a:cubicBezTo>
                    <a:pt x="12809" y="76"/>
                    <a:pt x="12805" y="76"/>
                    <a:pt x="12801" y="76"/>
                  </a:cubicBezTo>
                  <a:cubicBezTo>
                    <a:pt x="11531" y="139"/>
                    <a:pt x="10576" y="1"/>
                    <a:pt x="9331" y="390"/>
                  </a:cubicBezTo>
                  <a:cubicBezTo>
                    <a:pt x="8274" y="717"/>
                    <a:pt x="7444" y="1245"/>
                    <a:pt x="6501" y="1799"/>
                  </a:cubicBezTo>
                  <a:cubicBezTo>
                    <a:pt x="5244" y="2553"/>
                    <a:pt x="3383" y="3672"/>
                    <a:pt x="2955" y="5181"/>
                  </a:cubicBezTo>
                  <a:cubicBezTo>
                    <a:pt x="2729" y="5986"/>
                    <a:pt x="2943" y="6615"/>
                    <a:pt x="3345" y="7319"/>
                  </a:cubicBezTo>
                  <a:cubicBezTo>
                    <a:pt x="3597" y="7797"/>
                    <a:pt x="3923" y="8224"/>
                    <a:pt x="4188" y="8690"/>
                  </a:cubicBezTo>
                  <a:cubicBezTo>
                    <a:pt x="4766" y="9733"/>
                    <a:pt x="3861" y="10362"/>
                    <a:pt x="3244" y="10953"/>
                  </a:cubicBezTo>
                  <a:cubicBezTo>
                    <a:pt x="1836" y="12299"/>
                    <a:pt x="2238" y="13808"/>
                    <a:pt x="3395" y="15166"/>
                  </a:cubicBezTo>
                  <a:cubicBezTo>
                    <a:pt x="4326" y="16272"/>
                    <a:pt x="5093" y="17291"/>
                    <a:pt x="5206" y="18787"/>
                  </a:cubicBezTo>
                  <a:cubicBezTo>
                    <a:pt x="5332" y="20259"/>
                    <a:pt x="4188" y="20749"/>
                    <a:pt x="3106" y="21290"/>
                  </a:cubicBezTo>
                  <a:cubicBezTo>
                    <a:pt x="2490" y="21604"/>
                    <a:pt x="1974" y="22006"/>
                    <a:pt x="1660" y="22623"/>
                  </a:cubicBezTo>
                  <a:cubicBezTo>
                    <a:pt x="1182" y="23553"/>
                    <a:pt x="2264" y="25427"/>
                    <a:pt x="1459" y="26030"/>
                  </a:cubicBezTo>
                  <a:cubicBezTo>
                    <a:pt x="0" y="27112"/>
                    <a:pt x="629" y="28281"/>
                    <a:pt x="1874" y="29224"/>
                  </a:cubicBezTo>
                  <a:cubicBezTo>
                    <a:pt x="2980" y="30054"/>
                    <a:pt x="3735" y="30746"/>
                    <a:pt x="4364" y="31966"/>
                  </a:cubicBezTo>
                  <a:cubicBezTo>
                    <a:pt x="4753" y="32720"/>
                    <a:pt x="5244" y="33349"/>
                    <a:pt x="6099" y="33563"/>
                  </a:cubicBezTo>
                  <a:cubicBezTo>
                    <a:pt x="6138" y="33572"/>
                    <a:pt x="6175" y="33577"/>
                    <a:pt x="6210" y="33577"/>
                  </a:cubicBezTo>
                  <a:cubicBezTo>
                    <a:pt x="6643" y="33577"/>
                    <a:pt x="6789" y="32910"/>
                    <a:pt x="6313" y="32770"/>
                  </a:cubicBezTo>
                  <a:cubicBezTo>
                    <a:pt x="5395" y="32494"/>
                    <a:pt x="5080" y="31425"/>
                    <a:pt x="4691" y="30670"/>
                  </a:cubicBezTo>
                  <a:cubicBezTo>
                    <a:pt x="4301" y="29903"/>
                    <a:pt x="3634" y="29413"/>
                    <a:pt x="2955" y="28923"/>
                  </a:cubicBezTo>
                  <a:cubicBezTo>
                    <a:pt x="2477" y="28570"/>
                    <a:pt x="704" y="27653"/>
                    <a:pt x="1886" y="26760"/>
                  </a:cubicBezTo>
                  <a:cubicBezTo>
                    <a:pt x="2100" y="26621"/>
                    <a:pt x="2301" y="26458"/>
                    <a:pt x="2465" y="26257"/>
                  </a:cubicBezTo>
                  <a:cubicBezTo>
                    <a:pt x="2943" y="25628"/>
                    <a:pt x="2704" y="24974"/>
                    <a:pt x="2465" y="24295"/>
                  </a:cubicBezTo>
                  <a:cubicBezTo>
                    <a:pt x="1786" y="22371"/>
                    <a:pt x="4150" y="21931"/>
                    <a:pt x="5244" y="20950"/>
                  </a:cubicBezTo>
                  <a:cubicBezTo>
                    <a:pt x="6451" y="19856"/>
                    <a:pt x="6011" y="17957"/>
                    <a:pt x="5470" y="16675"/>
                  </a:cubicBezTo>
                  <a:cubicBezTo>
                    <a:pt x="4716" y="14902"/>
                    <a:pt x="1849" y="13493"/>
                    <a:pt x="3798" y="11481"/>
                  </a:cubicBezTo>
                  <a:cubicBezTo>
                    <a:pt x="4917" y="10312"/>
                    <a:pt x="5483" y="9532"/>
                    <a:pt x="4590" y="7998"/>
                  </a:cubicBezTo>
                  <a:cubicBezTo>
                    <a:pt x="3911" y="6829"/>
                    <a:pt x="3081" y="5961"/>
                    <a:pt x="3773" y="4540"/>
                  </a:cubicBezTo>
                  <a:cubicBezTo>
                    <a:pt x="4213" y="3635"/>
                    <a:pt x="5307" y="2868"/>
                    <a:pt x="6124" y="2327"/>
                  </a:cubicBezTo>
                  <a:cubicBezTo>
                    <a:pt x="8237" y="931"/>
                    <a:pt x="10349" y="579"/>
                    <a:pt x="12826" y="415"/>
                  </a:cubicBezTo>
                  <a:cubicBezTo>
                    <a:pt x="13024" y="403"/>
                    <a:pt x="13028" y="76"/>
                    <a:pt x="12813" y="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 flipH="1" rot="-1692193">
              <a:off x="6135011" y="2151894"/>
              <a:ext cx="1112362" cy="1532934"/>
            </a:xfrm>
            <a:custGeom>
              <a:rect b="b" l="l" r="r" t="t"/>
              <a:pathLst>
                <a:path extrusionOk="0" h="29584" w="21466">
                  <a:moveTo>
                    <a:pt x="16095" y="0"/>
                  </a:moveTo>
                  <a:cubicBezTo>
                    <a:pt x="15158" y="0"/>
                    <a:pt x="14288" y="349"/>
                    <a:pt x="13619" y="1324"/>
                  </a:cubicBezTo>
                  <a:cubicBezTo>
                    <a:pt x="11971" y="3738"/>
                    <a:pt x="13028" y="7272"/>
                    <a:pt x="10085" y="8944"/>
                  </a:cubicBezTo>
                  <a:cubicBezTo>
                    <a:pt x="8928" y="9598"/>
                    <a:pt x="7470" y="9699"/>
                    <a:pt x="6212" y="10114"/>
                  </a:cubicBezTo>
                  <a:cubicBezTo>
                    <a:pt x="5106" y="10466"/>
                    <a:pt x="4074" y="10994"/>
                    <a:pt x="3144" y="11686"/>
                  </a:cubicBezTo>
                  <a:cubicBezTo>
                    <a:pt x="1471" y="12893"/>
                    <a:pt x="0" y="14439"/>
                    <a:pt x="227" y="16653"/>
                  </a:cubicBezTo>
                  <a:cubicBezTo>
                    <a:pt x="679" y="20916"/>
                    <a:pt x="4049" y="22626"/>
                    <a:pt x="7897" y="23066"/>
                  </a:cubicBezTo>
                  <a:cubicBezTo>
                    <a:pt x="9959" y="23292"/>
                    <a:pt x="11959" y="23368"/>
                    <a:pt x="13946" y="24084"/>
                  </a:cubicBezTo>
                  <a:cubicBezTo>
                    <a:pt x="16762" y="25103"/>
                    <a:pt x="18686" y="26826"/>
                    <a:pt x="20472" y="29165"/>
                  </a:cubicBezTo>
                  <a:cubicBezTo>
                    <a:pt x="20485" y="29177"/>
                    <a:pt x="20497" y="29190"/>
                    <a:pt x="20510" y="29202"/>
                  </a:cubicBezTo>
                  <a:cubicBezTo>
                    <a:pt x="20535" y="29253"/>
                    <a:pt x="20535" y="29290"/>
                    <a:pt x="20560" y="29341"/>
                  </a:cubicBezTo>
                  <a:cubicBezTo>
                    <a:pt x="20627" y="29512"/>
                    <a:pt x="20756" y="29583"/>
                    <a:pt x="20892" y="29583"/>
                  </a:cubicBezTo>
                  <a:cubicBezTo>
                    <a:pt x="21165" y="29583"/>
                    <a:pt x="21466" y="29295"/>
                    <a:pt x="21340" y="28951"/>
                  </a:cubicBezTo>
                  <a:cubicBezTo>
                    <a:pt x="20988" y="27957"/>
                    <a:pt x="21289" y="26989"/>
                    <a:pt x="21138" y="25971"/>
                  </a:cubicBezTo>
                  <a:cubicBezTo>
                    <a:pt x="21000" y="25128"/>
                    <a:pt x="20774" y="24298"/>
                    <a:pt x="20296" y="23581"/>
                  </a:cubicBezTo>
                  <a:cubicBezTo>
                    <a:pt x="19265" y="22072"/>
                    <a:pt x="17756" y="21268"/>
                    <a:pt x="16209" y="20413"/>
                  </a:cubicBezTo>
                  <a:cubicBezTo>
                    <a:pt x="14512" y="19495"/>
                    <a:pt x="12713" y="18514"/>
                    <a:pt x="11758" y="16753"/>
                  </a:cubicBezTo>
                  <a:cubicBezTo>
                    <a:pt x="10412" y="14263"/>
                    <a:pt x="13694" y="13735"/>
                    <a:pt x="15266" y="13107"/>
                  </a:cubicBezTo>
                  <a:cubicBezTo>
                    <a:pt x="17643" y="12163"/>
                    <a:pt x="17379" y="9774"/>
                    <a:pt x="17064" y="7699"/>
                  </a:cubicBezTo>
                  <a:cubicBezTo>
                    <a:pt x="16762" y="5725"/>
                    <a:pt x="15920" y="2028"/>
                    <a:pt x="18837" y="1814"/>
                  </a:cubicBezTo>
                  <a:cubicBezTo>
                    <a:pt x="19441" y="1777"/>
                    <a:pt x="19353" y="934"/>
                    <a:pt x="18900" y="733"/>
                  </a:cubicBezTo>
                  <a:cubicBezTo>
                    <a:pt x="17982" y="330"/>
                    <a:pt x="17007" y="0"/>
                    <a:pt x="16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 flipH="1" rot="-1692193">
              <a:off x="6128256" y="2208407"/>
              <a:ext cx="918193" cy="1539981"/>
            </a:xfrm>
            <a:custGeom>
              <a:rect b="b" l="l" r="r" t="t"/>
              <a:pathLst>
                <a:path extrusionOk="0" h="29720" w="17719">
                  <a:moveTo>
                    <a:pt x="12498" y="811"/>
                  </a:moveTo>
                  <a:cubicBezTo>
                    <a:pt x="12536" y="811"/>
                    <a:pt x="12575" y="812"/>
                    <a:pt x="12613" y="815"/>
                  </a:cubicBezTo>
                  <a:cubicBezTo>
                    <a:pt x="12575" y="840"/>
                    <a:pt x="12525" y="865"/>
                    <a:pt x="12487" y="878"/>
                  </a:cubicBezTo>
                  <a:cubicBezTo>
                    <a:pt x="12072" y="1129"/>
                    <a:pt x="11947" y="1569"/>
                    <a:pt x="11922" y="2035"/>
                  </a:cubicBezTo>
                  <a:cubicBezTo>
                    <a:pt x="11909" y="2299"/>
                    <a:pt x="11984" y="2550"/>
                    <a:pt x="12123" y="2777"/>
                  </a:cubicBezTo>
                  <a:cubicBezTo>
                    <a:pt x="12575" y="3506"/>
                    <a:pt x="12324" y="3833"/>
                    <a:pt x="11771" y="4286"/>
                  </a:cubicBezTo>
                  <a:cubicBezTo>
                    <a:pt x="11532" y="4512"/>
                    <a:pt x="11456" y="4851"/>
                    <a:pt x="11595" y="5153"/>
                  </a:cubicBezTo>
                  <a:cubicBezTo>
                    <a:pt x="11896" y="5895"/>
                    <a:pt x="12223" y="6612"/>
                    <a:pt x="12500" y="7366"/>
                  </a:cubicBezTo>
                  <a:cubicBezTo>
                    <a:pt x="12739" y="7995"/>
                    <a:pt x="11771" y="8222"/>
                    <a:pt x="11645" y="8737"/>
                  </a:cubicBezTo>
                  <a:cubicBezTo>
                    <a:pt x="11519" y="9228"/>
                    <a:pt x="11532" y="9731"/>
                    <a:pt x="11670" y="10208"/>
                  </a:cubicBezTo>
                  <a:cubicBezTo>
                    <a:pt x="11745" y="10523"/>
                    <a:pt x="11733" y="10724"/>
                    <a:pt x="11934" y="10837"/>
                  </a:cubicBezTo>
                  <a:cubicBezTo>
                    <a:pt x="11745" y="10749"/>
                    <a:pt x="11544" y="10636"/>
                    <a:pt x="11393" y="10573"/>
                  </a:cubicBezTo>
                  <a:cubicBezTo>
                    <a:pt x="11325" y="10545"/>
                    <a:pt x="11257" y="10533"/>
                    <a:pt x="11191" y="10533"/>
                  </a:cubicBezTo>
                  <a:cubicBezTo>
                    <a:pt x="10926" y="10533"/>
                    <a:pt x="10689" y="10732"/>
                    <a:pt x="10589" y="10963"/>
                  </a:cubicBezTo>
                  <a:cubicBezTo>
                    <a:pt x="10350" y="11504"/>
                    <a:pt x="10312" y="12057"/>
                    <a:pt x="10199" y="12623"/>
                  </a:cubicBezTo>
                  <a:cubicBezTo>
                    <a:pt x="10172" y="12754"/>
                    <a:pt x="10046" y="12802"/>
                    <a:pt x="9867" y="12802"/>
                  </a:cubicBezTo>
                  <a:cubicBezTo>
                    <a:pt x="9377" y="12802"/>
                    <a:pt x="8494" y="12437"/>
                    <a:pt x="8199" y="12409"/>
                  </a:cubicBezTo>
                  <a:cubicBezTo>
                    <a:pt x="8156" y="12405"/>
                    <a:pt x="8114" y="12403"/>
                    <a:pt x="8074" y="12403"/>
                  </a:cubicBezTo>
                  <a:cubicBezTo>
                    <a:pt x="7077" y="12403"/>
                    <a:pt x="7049" y="13565"/>
                    <a:pt x="7507" y="14181"/>
                  </a:cubicBezTo>
                  <a:lnTo>
                    <a:pt x="7507" y="14181"/>
                  </a:lnTo>
                  <a:cubicBezTo>
                    <a:pt x="7458" y="14116"/>
                    <a:pt x="7408" y="14088"/>
                    <a:pt x="7357" y="14088"/>
                  </a:cubicBezTo>
                  <a:cubicBezTo>
                    <a:pt x="7069" y="14088"/>
                    <a:pt x="6775" y="14999"/>
                    <a:pt x="6753" y="15138"/>
                  </a:cubicBezTo>
                  <a:cubicBezTo>
                    <a:pt x="6640" y="15817"/>
                    <a:pt x="7168" y="16546"/>
                    <a:pt x="7546" y="17062"/>
                  </a:cubicBezTo>
                  <a:cubicBezTo>
                    <a:pt x="8212" y="18017"/>
                    <a:pt x="8954" y="18646"/>
                    <a:pt x="9935" y="18923"/>
                  </a:cubicBezTo>
                  <a:cubicBezTo>
                    <a:pt x="9922" y="19036"/>
                    <a:pt x="9910" y="19149"/>
                    <a:pt x="9910" y="19250"/>
                  </a:cubicBezTo>
                  <a:cubicBezTo>
                    <a:pt x="9940" y="19822"/>
                    <a:pt x="10278" y="20145"/>
                    <a:pt x="10707" y="20145"/>
                  </a:cubicBezTo>
                  <a:cubicBezTo>
                    <a:pt x="10806" y="20145"/>
                    <a:pt x="10910" y="20128"/>
                    <a:pt x="11016" y="20092"/>
                  </a:cubicBezTo>
                  <a:cubicBezTo>
                    <a:pt x="11695" y="20847"/>
                    <a:pt x="12928" y="21438"/>
                    <a:pt x="13569" y="21752"/>
                  </a:cubicBezTo>
                  <a:cubicBezTo>
                    <a:pt x="14462" y="22180"/>
                    <a:pt x="15266" y="22783"/>
                    <a:pt x="15908" y="23538"/>
                  </a:cubicBezTo>
                  <a:cubicBezTo>
                    <a:pt x="16675" y="24430"/>
                    <a:pt x="16612" y="25436"/>
                    <a:pt x="16486" y="26518"/>
                  </a:cubicBezTo>
                  <a:cubicBezTo>
                    <a:pt x="16411" y="27021"/>
                    <a:pt x="16373" y="27536"/>
                    <a:pt x="16373" y="28052"/>
                  </a:cubicBezTo>
                  <a:cubicBezTo>
                    <a:pt x="16184" y="27524"/>
                    <a:pt x="16159" y="26832"/>
                    <a:pt x="15744" y="26442"/>
                  </a:cubicBezTo>
                  <a:cubicBezTo>
                    <a:pt x="15342" y="26065"/>
                    <a:pt x="14902" y="25776"/>
                    <a:pt x="14512" y="25386"/>
                  </a:cubicBezTo>
                  <a:cubicBezTo>
                    <a:pt x="14097" y="24959"/>
                    <a:pt x="13845" y="24506"/>
                    <a:pt x="13355" y="24166"/>
                  </a:cubicBezTo>
                  <a:cubicBezTo>
                    <a:pt x="12475" y="23575"/>
                    <a:pt x="11431" y="23902"/>
                    <a:pt x="10614" y="23060"/>
                  </a:cubicBezTo>
                  <a:cubicBezTo>
                    <a:pt x="9935" y="22368"/>
                    <a:pt x="9557" y="21501"/>
                    <a:pt x="8740" y="20935"/>
                  </a:cubicBezTo>
                  <a:cubicBezTo>
                    <a:pt x="8422" y="20700"/>
                    <a:pt x="8042" y="20633"/>
                    <a:pt x="7656" y="20633"/>
                  </a:cubicBezTo>
                  <a:cubicBezTo>
                    <a:pt x="7463" y="20633"/>
                    <a:pt x="7269" y="20650"/>
                    <a:pt x="7080" y="20671"/>
                  </a:cubicBezTo>
                  <a:cubicBezTo>
                    <a:pt x="6694" y="20720"/>
                    <a:pt x="6280" y="20891"/>
                    <a:pt x="5913" y="20891"/>
                  </a:cubicBezTo>
                  <a:cubicBezTo>
                    <a:pt x="5539" y="20891"/>
                    <a:pt x="5215" y="20714"/>
                    <a:pt x="5018" y="20054"/>
                  </a:cubicBezTo>
                  <a:cubicBezTo>
                    <a:pt x="4905" y="19564"/>
                    <a:pt x="4817" y="19061"/>
                    <a:pt x="4754" y="18571"/>
                  </a:cubicBezTo>
                  <a:cubicBezTo>
                    <a:pt x="4592" y="17556"/>
                    <a:pt x="4098" y="17131"/>
                    <a:pt x="3375" y="17131"/>
                  </a:cubicBezTo>
                  <a:cubicBezTo>
                    <a:pt x="3085" y="17131"/>
                    <a:pt x="2759" y="17200"/>
                    <a:pt x="2402" y="17326"/>
                  </a:cubicBezTo>
                  <a:cubicBezTo>
                    <a:pt x="2176" y="17406"/>
                    <a:pt x="1939" y="17528"/>
                    <a:pt x="1734" y="17528"/>
                  </a:cubicBezTo>
                  <a:cubicBezTo>
                    <a:pt x="1552" y="17528"/>
                    <a:pt x="1396" y="17432"/>
                    <a:pt x="1296" y="17125"/>
                  </a:cubicBezTo>
                  <a:cubicBezTo>
                    <a:pt x="1057" y="16370"/>
                    <a:pt x="1422" y="15502"/>
                    <a:pt x="1799" y="14861"/>
                  </a:cubicBezTo>
                  <a:cubicBezTo>
                    <a:pt x="2440" y="13780"/>
                    <a:pt x="4025" y="14496"/>
                    <a:pt x="4691" y="13528"/>
                  </a:cubicBezTo>
                  <a:cubicBezTo>
                    <a:pt x="5106" y="12899"/>
                    <a:pt x="5018" y="12120"/>
                    <a:pt x="5534" y="11541"/>
                  </a:cubicBezTo>
                  <a:cubicBezTo>
                    <a:pt x="5848" y="11177"/>
                    <a:pt x="6703" y="10975"/>
                    <a:pt x="7131" y="10711"/>
                  </a:cubicBezTo>
                  <a:cubicBezTo>
                    <a:pt x="7546" y="10435"/>
                    <a:pt x="7847" y="9969"/>
                    <a:pt x="8137" y="9605"/>
                  </a:cubicBezTo>
                  <a:cubicBezTo>
                    <a:pt x="8740" y="8813"/>
                    <a:pt x="9306" y="8058"/>
                    <a:pt x="9683" y="7128"/>
                  </a:cubicBezTo>
                  <a:cubicBezTo>
                    <a:pt x="10136" y="5983"/>
                    <a:pt x="10148" y="4675"/>
                    <a:pt x="10425" y="3493"/>
                  </a:cubicBezTo>
                  <a:cubicBezTo>
                    <a:pt x="10576" y="2852"/>
                    <a:pt x="10828" y="2249"/>
                    <a:pt x="11167" y="1683"/>
                  </a:cubicBezTo>
                  <a:cubicBezTo>
                    <a:pt x="11518" y="1051"/>
                    <a:pt x="11989" y="811"/>
                    <a:pt x="12498" y="811"/>
                  </a:cubicBezTo>
                  <a:close/>
                  <a:moveTo>
                    <a:pt x="12447" y="1"/>
                  </a:moveTo>
                  <a:cubicBezTo>
                    <a:pt x="11658" y="1"/>
                    <a:pt x="10986" y="698"/>
                    <a:pt x="10563" y="1280"/>
                  </a:cubicBezTo>
                  <a:cubicBezTo>
                    <a:pt x="9884" y="2223"/>
                    <a:pt x="9683" y="3456"/>
                    <a:pt x="9507" y="4562"/>
                  </a:cubicBezTo>
                  <a:cubicBezTo>
                    <a:pt x="9256" y="6197"/>
                    <a:pt x="8916" y="7605"/>
                    <a:pt x="7885" y="8951"/>
                  </a:cubicBezTo>
                  <a:cubicBezTo>
                    <a:pt x="7319" y="9693"/>
                    <a:pt x="6703" y="10372"/>
                    <a:pt x="5798" y="10699"/>
                  </a:cubicBezTo>
                  <a:cubicBezTo>
                    <a:pt x="5420" y="10799"/>
                    <a:pt x="5093" y="11038"/>
                    <a:pt x="4867" y="11365"/>
                  </a:cubicBezTo>
                  <a:cubicBezTo>
                    <a:pt x="4678" y="11680"/>
                    <a:pt x="4540" y="12032"/>
                    <a:pt x="4465" y="12396"/>
                  </a:cubicBezTo>
                  <a:cubicBezTo>
                    <a:pt x="4263" y="13289"/>
                    <a:pt x="3559" y="13465"/>
                    <a:pt x="2755" y="13566"/>
                  </a:cubicBezTo>
                  <a:cubicBezTo>
                    <a:pt x="981" y="13805"/>
                    <a:pt x="1" y="16295"/>
                    <a:pt x="831" y="17804"/>
                  </a:cubicBezTo>
                  <a:cubicBezTo>
                    <a:pt x="1030" y="18169"/>
                    <a:pt x="1290" y="18288"/>
                    <a:pt x="1578" y="18288"/>
                  </a:cubicBezTo>
                  <a:cubicBezTo>
                    <a:pt x="2107" y="18288"/>
                    <a:pt x="2730" y="17886"/>
                    <a:pt x="3234" y="17886"/>
                  </a:cubicBezTo>
                  <a:cubicBezTo>
                    <a:pt x="3632" y="17886"/>
                    <a:pt x="3955" y="18137"/>
                    <a:pt x="4100" y="19036"/>
                  </a:cubicBezTo>
                  <a:cubicBezTo>
                    <a:pt x="4366" y="20736"/>
                    <a:pt x="4833" y="21536"/>
                    <a:pt x="6159" y="21536"/>
                  </a:cubicBezTo>
                  <a:cubicBezTo>
                    <a:pt x="6461" y="21536"/>
                    <a:pt x="6807" y="21494"/>
                    <a:pt x="7206" y="21413"/>
                  </a:cubicBezTo>
                  <a:cubicBezTo>
                    <a:pt x="7317" y="21390"/>
                    <a:pt x="7423" y="21380"/>
                    <a:pt x="7525" y="21380"/>
                  </a:cubicBezTo>
                  <a:cubicBezTo>
                    <a:pt x="8819" y="21380"/>
                    <a:pt x="9482" y="23048"/>
                    <a:pt x="10274" y="23852"/>
                  </a:cubicBezTo>
                  <a:cubicBezTo>
                    <a:pt x="11142" y="24757"/>
                    <a:pt x="12513" y="24380"/>
                    <a:pt x="13393" y="25248"/>
                  </a:cubicBezTo>
                  <a:cubicBezTo>
                    <a:pt x="13808" y="25650"/>
                    <a:pt x="14110" y="26153"/>
                    <a:pt x="14562" y="26543"/>
                  </a:cubicBezTo>
                  <a:cubicBezTo>
                    <a:pt x="15342" y="27184"/>
                    <a:pt x="15354" y="27650"/>
                    <a:pt x="15694" y="28492"/>
                  </a:cubicBezTo>
                  <a:cubicBezTo>
                    <a:pt x="15883" y="28957"/>
                    <a:pt x="16310" y="29297"/>
                    <a:pt x="16801" y="29360"/>
                  </a:cubicBezTo>
                  <a:cubicBezTo>
                    <a:pt x="16889" y="29473"/>
                    <a:pt x="16989" y="29574"/>
                    <a:pt x="17102" y="29674"/>
                  </a:cubicBezTo>
                  <a:cubicBezTo>
                    <a:pt x="17143" y="29706"/>
                    <a:pt x="17185" y="29720"/>
                    <a:pt x="17226" y="29720"/>
                  </a:cubicBezTo>
                  <a:cubicBezTo>
                    <a:pt x="17360" y="29720"/>
                    <a:pt x="17477" y="29568"/>
                    <a:pt x="17467" y="29423"/>
                  </a:cubicBezTo>
                  <a:lnTo>
                    <a:pt x="17454" y="29272"/>
                  </a:lnTo>
                  <a:cubicBezTo>
                    <a:pt x="17555" y="29146"/>
                    <a:pt x="17542" y="28970"/>
                    <a:pt x="17429" y="28857"/>
                  </a:cubicBezTo>
                  <a:cubicBezTo>
                    <a:pt x="17417" y="27876"/>
                    <a:pt x="17467" y="26908"/>
                    <a:pt x="17593" y="25939"/>
                  </a:cubicBezTo>
                  <a:cubicBezTo>
                    <a:pt x="17719" y="24732"/>
                    <a:pt x="17316" y="23865"/>
                    <a:pt x="16625" y="22909"/>
                  </a:cubicBezTo>
                  <a:cubicBezTo>
                    <a:pt x="15920" y="21941"/>
                    <a:pt x="14902" y="21312"/>
                    <a:pt x="13871" y="20796"/>
                  </a:cubicBezTo>
                  <a:cubicBezTo>
                    <a:pt x="13607" y="20658"/>
                    <a:pt x="11280" y="19363"/>
                    <a:pt x="11645" y="19036"/>
                  </a:cubicBezTo>
                  <a:cubicBezTo>
                    <a:pt x="11821" y="18860"/>
                    <a:pt x="11871" y="18596"/>
                    <a:pt x="11771" y="18369"/>
                  </a:cubicBezTo>
                  <a:lnTo>
                    <a:pt x="11733" y="18281"/>
                  </a:lnTo>
                  <a:cubicBezTo>
                    <a:pt x="11645" y="18093"/>
                    <a:pt x="11469" y="17980"/>
                    <a:pt x="11268" y="17967"/>
                  </a:cubicBezTo>
                  <a:cubicBezTo>
                    <a:pt x="10450" y="17942"/>
                    <a:pt x="9771" y="17778"/>
                    <a:pt x="9143" y="17213"/>
                  </a:cubicBezTo>
                  <a:cubicBezTo>
                    <a:pt x="8740" y="16848"/>
                    <a:pt x="7495" y="15427"/>
                    <a:pt x="8187" y="15012"/>
                  </a:cubicBezTo>
                  <a:cubicBezTo>
                    <a:pt x="8866" y="14597"/>
                    <a:pt x="8828" y="14006"/>
                    <a:pt x="8388" y="13402"/>
                  </a:cubicBezTo>
                  <a:lnTo>
                    <a:pt x="8388" y="13402"/>
                  </a:lnTo>
                  <a:cubicBezTo>
                    <a:pt x="8665" y="13780"/>
                    <a:pt x="9385" y="14091"/>
                    <a:pt x="10020" y="14091"/>
                  </a:cubicBezTo>
                  <a:cubicBezTo>
                    <a:pt x="10336" y="14091"/>
                    <a:pt x="10631" y="14014"/>
                    <a:pt x="10840" y="13830"/>
                  </a:cubicBezTo>
                  <a:cubicBezTo>
                    <a:pt x="11368" y="13377"/>
                    <a:pt x="11431" y="12711"/>
                    <a:pt x="11582" y="12069"/>
                  </a:cubicBezTo>
                  <a:cubicBezTo>
                    <a:pt x="11804" y="12170"/>
                    <a:pt x="12033" y="12250"/>
                    <a:pt x="12256" y="12250"/>
                  </a:cubicBezTo>
                  <a:cubicBezTo>
                    <a:pt x="12450" y="12250"/>
                    <a:pt x="12639" y="12190"/>
                    <a:pt x="12814" y="12032"/>
                  </a:cubicBezTo>
                  <a:cubicBezTo>
                    <a:pt x="13380" y="11529"/>
                    <a:pt x="13129" y="10586"/>
                    <a:pt x="12965" y="9969"/>
                  </a:cubicBezTo>
                  <a:cubicBezTo>
                    <a:pt x="12726" y="9026"/>
                    <a:pt x="13770" y="8901"/>
                    <a:pt x="13908" y="7983"/>
                  </a:cubicBezTo>
                  <a:cubicBezTo>
                    <a:pt x="14072" y="6977"/>
                    <a:pt x="13556" y="5971"/>
                    <a:pt x="13129" y="5053"/>
                  </a:cubicBezTo>
                  <a:cubicBezTo>
                    <a:pt x="13468" y="4751"/>
                    <a:pt x="13783" y="4437"/>
                    <a:pt x="13883" y="3959"/>
                  </a:cubicBezTo>
                  <a:cubicBezTo>
                    <a:pt x="13946" y="3581"/>
                    <a:pt x="13996" y="3154"/>
                    <a:pt x="13795" y="2802"/>
                  </a:cubicBezTo>
                  <a:cubicBezTo>
                    <a:pt x="13669" y="2575"/>
                    <a:pt x="13544" y="2362"/>
                    <a:pt x="13405" y="2148"/>
                  </a:cubicBezTo>
                  <a:cubicBezTo>
                    <a:pt x="13267" y="2127"/>
                    <a:pt x="13208" y="2118"/>
                    <a:pt x="13228" y="2118"/>
                  </a:cubicBezTo>
                  <a:cubicBezTo>
                    <a:pt x="13244" y="2118"/>
                    <a:pt x="13312" y="2124"/>
                    <a:pt x="13431" y="2135"/>
                  </a:cubicBezTo>
                  <a:cubicBezTo>
                    <a:pt x="13813" y="2174"/>
                    <a:pt x="14279" y="2283"/>
                    <a:pt x="14691" y="2283"/>
                  </a:cubicBezTo>
                  <a:cubicBezTo>
                    <a:pt x="15226" y="2283"/>
                    <a:pt x="15669" y="2098"/>
                    <a:pt x="15719" y="1331"/>
                  </a:cubicBezTo>
                  <a:cubicBezTo>
                    <a:pt x="15719" y="1293"/>
                    <a:pt x="15719" y="1255"/>
                    <a:pt x="15719" y="1230"/>
                  </a:cubicBezTo>
                  <a:cubicBezTo>
                    <a:pt x="15769" y="1054"/>
                    <a:pt x="15694" y="865"/>
                    <a:pt x="15518" y="802"/>
                  </a:cubicBezTo>
                  <a:cubicBezTo>
                    <a:pt x="15400" y="714"/>
                    <a:pt x="15260" y="670"/>
                    <a:pt x="15120" y="670"/>
                  </a:cubicBezTo>
                  <a:cubicBezTo>
                    <a:pt x="14961" y="670"/>
                    <a:pt x="14802" y="727"/>
                    <a:pt x="14675" y="840"/>
                  </a:cubicBezTo>
                  <a:cubicBezTo>
                    <a:pt x="14034" y="689"/>
                    <a:pt x="13242" y="111"/>
                    <a:pt x="12689" y="23"/>
                  </a:cubicBezTo>
                  <a:cubicBezTo>
                    <a:pt x="12607" y="8"/>
                    <a:pt x="12526" y="1"/>
                    <a:pt x="1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60"/>
          <p:cNvSpPr txBox="1"/>
          <p:nvPr>
            <p:ph type="ctrTitle"/>
          </p:nvPr>
        </p:nvSpPr>
        <p:spPr>
          <a:xfrm>
            <a:off x="715100" y="66982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95" name="Google Shape;1395;p60"/>
          <p:cNvSpPr/>
          <p:nvPr/>
        </p:nvSpPr>
        <p:spPr>
          <a:xfrm>
            <a:off x="477160" y="2771459"/>
            <a:ext cx="780203" cy="644989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60"/>
          <p:cNvSpPr/>
          <p:nvPr/>
        </p:nvSpPr>
        <p:spPr>
          <a:xfrm rot="258735">
            <a:off x="6660210" y="1694830"/>
            <a:ext cx="1883579" cy="4991474"/>
          </a:xfrm>
          <a:custGeom>
            <a:rect b="b" l="l" r="r" t="t"/>
            <a:pathLst>
              <a:path extrusionOk="0" h="106172" w="40065">
                <a:moveTo>
                  <a:pt x="8237" y="91413"/>
                </a:moveTo>
                <a:lnTo>
                  <a:pt x="8954" y="92797"/>
                </a:lnTo>
                <a:cubicBezTo>
                  <a:pt x="8690" y="92759"/>
                  <a:pt x="8438" y="92633"/>
                  <a:pt x="8250" y="92445"/>
                </a:cubicBezTo>
                <a:cubicBezTo>
                  <a:pt x="7961" y="92155"/>
                  <a:pt x="8124" y="91778"/>
                  <a:pt x="8237" y="91413"/>
                </a:cubicBezTo>
                <a:close/>
                <a:moveTo>
                  <a:pt x="26737" y="0"/>
                </a:moveTo>
                <a:cubicBezTo>
                  <a:pt x="26700" y="0"/>
                  <a:pt x="26661" y="3"/>
                  <a:pt x="26622" y="7"/>
                </a:cubicBezTo>
                <a:cubicBezTo>
                  <a:pt x="26521" y="32"/>
                  <a:pt x="26420" y="95"/>
                  <a:pt x="26420" y="221"/>
                </a:cubicBezTo>
                <a:cubicBezTo>
                  <a:pt x="26458" y="737"/>
                  <a:pt x="26798" y="1114"/>
                  <a:pt x="26684" y="1667"/>
                </a:cubicBezTo>
                <a:cubicBezTo>
                  <a:pt x="26584" y="2271"/>
                  <a:pt x="26156" y="2824"/>
                  <a:pt x="25741" y="3226"/>
                </a:cubicBezTo>
                <a:cubicBezTo>
                  <a:pt x="25653" y="3327"/>
                  <a:pt x="25565" y="3428"/>
                  <a:pt x="25477" y="3516"/>
                </a:cubicBezTo>
                <a:cubicBezTo>
                  <a:pt x="25414" y="3201"/>
                  <a:pt x="25351" y="2887"/>
                  <a:pt x="25289" y="2572"/>
                </a:cubicBezTo>
                <a:cubicBezTo>
                  <a:pt x="25163" y="1969"/>
                  <a:pt x="25301" y="1202"/>
                  <a:pt x="24999" y="661"/>
                </a:cubicBezTo>
                <a:cubicBezTo>
                  <a:pt x="24941" y="561"/>
                  <a:pt x="24837" y="505"/>
                  <a:pt x="24730" y="505"/>
                </a:cubicBezTo>
                <a:cubicBezTo>
                  <a:pt x="24677" y="505"/>
                  <a:pt x="24622" y="519"/>
                  <a:pt x="24572" y="548"/>
                </a:cubicBezTo>
                <a:cubicBezTo>
                  <a:pt x="23654" y="1202"/>
                  <a:pt x="24220" y="2849"/>
                  <a:pt x="24547" y="4006"/>
                </a:cubicBezTo>
                <a:cubicBezTo>
                  <a:pt x="24408" y="3843"/>
                  <a:pt x="24257" y="3692"/>
                  <a:pt x="24081" y="3553"/>
                </a:cubicBezTo>
                <a:cubicBezTo>
                  <a:pt x="23692" y="3277"/>
                  <a:pt x="23025" y="3000"/>
                  <a:pt x="23126" y="2359"/>
                </a:cubicBezTo>
                <a:cubicBezTo>
                  <a:pt x="23201" y="1919"/>
                  <a:pt x="23591" y="1541"/>
                  <a:pt x="23805" y="1164"/>
                </a:cubicBezTo>
                <a:cubicBezTo>
                  <a:pt x="23930" y="960"/>
                  <a:pt x="23768" y="715"/>
                  <a:pt x="23550" y="715"/>
                </a:cubicBezTo>
                <a:cubicBezTo>
                  <a:pt x="23527" y="715"/>
                  <a:pt x="23503" y="718"/>
                  <a:pt x="23478" y="724"/>
                </a:cubicBezTo>
                <a:cubicBezTo>
                  <a:pt x="22472" y="1038"/>
                  <a:pt x="21906" y="2095"/>
                  <a:pt x="22220" y="3101"/>
                </a:cubicBezTo>
                <a:cubicBezTo>
                  <a:pt x="22359" y="3578"/>
                  <a:pt x="22799" y="3868"/>
                  <a:pt x="23176" y="4132"/>
                </a:cubicBezTo>
                <a:cubicBezTo>
                  <a:pt x="23453" y="4320"/>
                  <a:pt x="23704" y="4522"/>
                  <a:pt x="23931" y="4760"/>
                </a:cubicBezTo>
                <a:lnTo>
                  <a:pt x="23868" y="4760"/>
                </a:lnTo>
                <a:cubicBezTo>
                  <a:pt x="23138" y="4723"/>
                  <a:pt x="22497" y="4660"/>
                  <a:pt x="21906" y="4169"/>
                </a:cubicBezTo>
                <a:cubicBezTo>
                  <a:pt x="21177" y="3578"/>
                  <a:pt x="21277" y="2648"/>
                  <a:pt x="21214" y="1818"/>
                </a:cubicBezTo>
                <a:cubicBezTo>
                  <a:pt x="21206" y="1704"/>
                  <a:pt x="21099" y="1602"/>
                  <a:pt x="20993" y="1602"/>
                </a:cubicBezTo>
                <a:cubicBezTo>
                  <a:pt x="20946" y="1602"/>
                  <a:pt x="20900" y="1621"/>
                  <a:pt x="20862" y="1667"/>
                </a:cubicBezTo>
                <a:cubicBezTo>
                  <a:pt x="19944" y="2786"/>
                  <a:pt x="20183" y="4333"/>
                  <a:pt x="21240" y="5226"/>
                </a:cubicBezTo>
                <a:cubicBezTo>
                  <a:pt x="21768" y="5678"/>
                  <a:pt x="22422" y="5829"/>
                  <a:pt x="23088" y="5917"/>
                </a:cubicBezTo>
                <a:cubicBezTo>
                  <a:pt x="23209" y="5932"/>
                  <a:pt x="23334" y="5936"/>
                  <a:pt x="23461" y="5936"/>
                </a:cubicBezTo>
                <a:cubicBezTo>
                  <a:pt x="23661" y="5936"/>
                  <a:pt x="23865" y="5925"/>
                  <a:pt x="24066" y="5925"/>
                </a:cubicBezTo>
                <a:cubicBezTo>
                  <a:pt x="24411" y="5925"/>
                  <a:pt x="24747" y="5957"/>
                  <a:pt x="25037" y="6131"/>
                </a:cubicBezTo>
                <a:cubicBezTo>
                  <a:pt x="25628" y="7225"/>
                  <a:pt x="26647" y="7778"/>
                  <a:pt x="27741" y="8357"/>
                </a:cubicBezTo>
                <a:cubicBezTo>
                  <a:pt x="28633" y="8810"/>
                  <a:pt x="29463" y="9363"/>
                  <a:pt x="30218" y="10004"/>
                </a:cubicBezTo>
                <a:cubicBezTo>
                  <a:pt x="30042" y="10067"/>
                  <a:pt x="29866" y="10105"/>
                  <a:pt x="29677" y="10130"/>
                </a:cubicBezTo>
                <a:cubicBezTo>
                  <a:pt x="29625" y="10135"/>
                  <a:pt x="29574" y="10138"/>
                  <a:pt x="29523" y="10138"/>
                </a:cubicBezTo>
                <a:cubicBezTo>
                  <a:pt x="28716" y="10138"/>
                  <a:pt x="28168" y="9497"/>
                  <a:pt x="27552" y="9023"/>
                </a:cubicBezTo>
                <a:cubicBezTo>
                  <a:pt x="27504" y="8985"/>
                  <a:pt x="27456" y="8969"/>
                  <a:pt x="27410" y="8969"/>
                </a:cubicBezTo>
                <a:cubicBezTo>
                  <a:pt x="27216" y="8969"/>
                  <a:pt x="27072" y="9265"/>
                  <a:pt x="27225" y="9438"/>
                </a:cubicBezTo>
                <a:cubicBezTo>
                  <a:pt x="27992" y="10306"/>
                  <a:pt x="28483" y="11010"/>
                  <a:pt x="29677" y="11010"/>
                </a:cubicBezTo>
                <a:lnTo>
                  <a:pt x="29690" y="11010"/>
                </a:lnTo>
                <a:cubicBezTo>
                  <a:pt x="29432" y="11076"/>
                  <a:pt x="29168" y="11106"/>
                  <a:pt x="28905" y="11106"/>
                </a:cubicBezTo>
                <a:cubicBezTo>
                  <a:pt x="28068" y="11106"/>
                  <a:pt x="27235" y="10800"/>
                  <a:pt x="26584" y="10369"/>
                </a:cubicBezTo>
                <a:cubicBezTo>
                  <a:pt x="26555" y="10350"/>
                  <a:pt x="26525" y="10341"/>
                  <a:pt x="26496" y="10341"/>
                </a:cubicBezTo>
                <a:cubicBezTo>
                  <a:pt x="26410" y="10341"/>
                  <a:pt x="26332" y="10416"/>
                  <a:pt x="26332" y="10520"/>
                </a:cubicBezTo>
                <a:cubicBezTo>
                  <a:pt x="26357" y="11626"/>
                  <a:pt x="27678" y="11916"/>
                  <a:pt x="28558" y="12004"/>
                </a:cubicBezTo>
                <a:cubicBezTo>
                  <a:pt x="28737" y="12025"/>
                  <a:pt x="28916" y="12035"/>
                  <a:pt x="29094" y="12035"/>
                </a:cubicBezTo>
                <a:cubicBezTo>
                  <a:pt x="29971" y="12035"/>
                  <a:pt x="30836" y="11782"/>
                  <a:pt x="31589" y="11312"/>
                </a:cubicBezTo>
                <a:cubicBezTo>
                  <a:pt x="31840" y="11589"/>
                  <a:pt x="32079" y="11878"/>
                  <a:pt x="32305" y="12167"/>
                </a:cubicBezTo>
                <a:cubicBezTo>
                  <a:pt x="33751" y="14116"/>
                  <a:pt x="34481" y="16568"/>
                  <a:pt x="34858" y="19020"/>
                </a:cubicBezTo>
                <a:cubicBezTo>
                  <a:pt x="34806" y="19025"/>
                  <a:pt x="34754" y="19028"/>
                  <a:pt x="34700" y="19028"/>
                </a:cubicBezTo>
                <a:cubicBezTo>
                  <a:pt x="34069" y="19028"/>
                  <a:pt x="33360" y="18693"/>
                  <a:pt x="33047" y="18241"/>
                </a:cubicBezTo>
                <a:cubicBezTo>
                  <a:pt x="32670" y="17713"/>
                  <a:pt x="33425" y="16681"/>
                  <a:pt x="33475" y="16103"/>
                </a:cubicBezTo>
                <a:cubicBezTo>
                  <a:pt x="33483" y="15877"/>
                  <a:pt x="33303" y="15757"/>
                  <a:pt x="33118" y="15757"/>
                </a:cubicBezTo>
                <a:cubicBezTo>
                  <a:pt x="33025" y="15757"/>
                  <a:pt x="32930" y="15788"/>
                  <a:pt x="32859" y="15851"/>
                </a:cubicBezTo>
                <a:cubicBezTo>
                  <a:pt x="32205" y="16417"/>
                  <a:pt x="31727" y="17725"/>
                  <a:pt x="32104" y="18555"/>
                </a:cubicBezTo>
                <a:cubicBezTo>
                  <a:pt x="32305" y="18957"/>
                  <a:pt x="32620" y="19284"/>
                  <a:pt x="32997" y="19498"/>
                </a:cubicBezTo>
                <a:lnTo>
                  <a:pt x="32922" y="19486"/>
                </a:lnTo>
                <a:cubicBezTo>
                  <a:pt x="31262" y="19033"/>
                  <a:pt x="31111" y="17235"/>
                  <a:pt x="31425" y="15839"/>
                </a:cubicBezTo>
                <a:cubicBezTo>
                  <a:pt x="31463" y="15672"/>
                  <a:pt x="31336" y="15569"/>
                  <a:pt x="31207" y="15569"/>
                </a:cubicBezTo>
                <a:cubicBezTo>
                  <a:pt x="31123" y="15569"/>
                  <a:pt x="31037" y="15613"/>
                  <a:pt x="30998" y="15713"/>
                </a:cubicBezTo>
                <a:cubicBezTo>
                  <a:pt x="30482" y="17360"/>
                  <a:pt x="30432" y="18693"/>
                  <a:pt x="31840" y="19875"/>
                </a:cubicBezTo>
                <a:cubicBezTo>
                  <a:pt x="32429" y="20378"/>
                  <a:pt x="33209" y="20588"/>
                  <a:pt x="33994" y="20588"/>
                </a:cubicBezTo>
                <a:cubicBezTo>
                  <a:pt x="34349" y="20588"/>
                  <a:pt x="34706" y="20545"/>
                  <a:pt x="35047" y="20466"/>
                </a:cubicBezTo>
                <a:cubicBezTo>
                  <a:pt x="35110" y="20995"/>
                  <a:pt x="35147" y="21523"/>
                  <a:pt x="35185" y="22051"/>
                </a:cubicBezTo>
                <a:cubicBezTo>
                  <a:pt x="35361" y="25006"/>
                  <a:pt x="35147" y="27986"/>
                  <a:pt x="34531" y="30891"/>
                </a:cubicBezTo>
                <a:cubicBezTo>
                  <a:pt x="34493" y="30878"/>
                  <a:pt x="34456" y="30878"/>
                  <a:pt x="34418" y="30866"/>
                </a:cubicBezTo>
                <a:cubicBezTo>
                  <a:pt x="33789" y="30677"/>
                  <a:pt x="33601" y="29621"/>
                  <a:pt x="33563" y="29080"/>
                </a:cubicBezTo>
                <a:cubicBezTo>
                  <a:pt x="33525" y="28426"/>
                  <a:pt x="33965" y="27873"/>
                  <a:pt x="33927" y="27282"/>
                </a:cubicBezTo>
                <a:cubicBezTo>
                  <a:pt x="33927" y="27119"/>
                  <a:pt x="33802" y="26980"/>
                  <a:pt x="33638" y="26980"/>
                </a:cubicBezTo>
                <a:cubicBezTo>
                  <a:pt x="33606" y="26977"/>
                  <a:pt x="33575" y="26975"/>
                  <a:pt x="33545" y="26975"/>
                </a:cubicBezTo>
                <a:cubicBezTo>
                  <a:pt x="32623" y="26975"/>
                  <a:pt x="32483" y="28598"/>
                  <a:pt x="32532" y="29244"/>
                </a:cubicBezTo>
                <a:cubicBezTo>
                  <a:pt x="32544" y="29545"/>
                  <a:pt x="32595" y="29847"/>
                  <a:pt x="32683" y="30136"/>
                </a:cubicBezTo>
                <a:cubicBezTo>
                  <a:pt x="32494" y="29910"/>
                  <a:pt x="32356" y="29633"/>
                  <a:pt x="32268" y="29357"/>
                </a:cubicBezTo>
                <a:cubicBezTo>
                  <a:pt x="31878" y="28187"/>
                  <a:pt x="32507" y="26678"/>
                  <a:pt x="32997" y="25647"/>
                </a:cubicBezTo>
                <a:cubicBezTo>
                  <a:pt x="33109" y="25388"/>
                  <a:pt x="32907" y="25159"/>
                  <a:pt x="32700" y="25159"/>
                </a:cubicBezTo>
                <a:cubicBezTo>
                  <a:pt x="32606" y="25159"/>
                  <a:pt x="32511" y="25206"/>
                  <a:pt x="32444" y="25320"/>
                </a:cubicBezTo>
                <a:cubicBezTo>
                  <a:pt x="31601" y="26729"/>
                  <a:pt x="30960" y="28288"/>
                  <a:pt x="31400" y="29948"/>
                </a:cubicBezTo>
                <a:cubicBezTo>
                  <a:pt x="31714" y="31117"/>
                  <a:pt x="33060" y="32035"/>
                  <a:pt x="34217" y="32236"/>
                </a:cubicBezTo>
                <a:cubicBezTo>
                  <a:pt x="33500" y="35141"/>
                  <a:pt x="32456" y="37971"/>
                  <a:pt x="31123" y="40662"/>
                </a:cubicBezTo>
                <a:cubicBezTo>
                  <a:pt x="30771" y="40272"/>
                  <a:pt x="30620" y="39505"/>
                  <a:pt x="30620" y="39065"/>
                </a:cubicBezTo>
                <a:cubicBezTo>
                  <a:pt x="30620" y="37870"/>
                  <a:pt x="31664" y="37468"/>
                  <a:pt x="32167" y="36550"/>
                </a:cubicBezTo>
                <a:cubicBezTo>
                  <a:pt x="32314" y="36300"/>
                  <a:pt x="32125" y="36010"/>
                  <a:pt x="31856" y="36010"/>
                </a:cubicBezTo>
                <a:cubicBezTo>
                  <a:pt x="31826" y="36010"/>
                  <a:pt x="31796" y="36014"/>
                  <a:pt x="31765" y="36021"/>
                </a:cubicBezTo>
                <a:cubicBezTo>
                  <a:pt x="31010" y="36273"/>
                  <a:pt x="30394" y="36801"/>
                  <a:pt x="30017" y="37493"/>
                </a:cubicBezTo>
                <a:cubicBezTo>
                  <a:pt x="30268" y="36675"/>
                  <a:pt x="30620" y="35896"/>
                  <a:pt x="31048" y="35166"/>
                </a:cubicBezTo>
                <a:cubicBezTo>
                  <a:pt x="31214" y="34886"/>
                  <a:pt x="30985" y="34649"/>
                  <a:pt x="30741" y="34649"/>
                </a:cubicBezTo>
                <a:cubicBezTo>
                  <a:pt x="30634" y="34649"/>
                  <a:pt x="30525" y="34695"/>
                  <a:pt x="30444" y="34802"/>
                </a:cubicBezTo>
                <a:cubicBezTo>
                  <a:pt x="29401" y="36235"/>
                  <a:pt x="28508" y="37719"/>
                  <a:pt x="28797" y="39568"/>
                </a:cubicBezTo>
                <a:cubicBezTo>
                  <a:pt x="28960" y="40561"/>
                  <a:pt x="29728" y="41278"/>
                  <a:pt x="30608" y="41693"/>
                </a:cubicBezTo>
                <a:cubicBezTo>
                  <a:pt x="30444" y="42020"/>
                  <a:pt x="30268" y="42347"/>
                  <a:pt x="30092" y="42661"/>
                </a:cubicBezTo>
                <a:cubicBezTo>
                  <a:pt x="28747" y="45063"/>
                  <a:pt x="27112" y="47301"/>
                  <a:pt x="25251" y="49338"/>
                </a:cubicBezTo>
                <a:cubicBezTo>
                  <a:pt x="25188" y="48735"/>
                  <a:pt x="25414" y="47905"/>
                  <a:pt x="25565" y="47553"/>
                </a:cubicBezTo>
                <a:cubicBezTo>
                  <a:pt x="25663" y="47308"/>
                  <a:pt x="26438" y="45851"/>
                  <a:pt x="26840" y="45851"/>
                </a:cubicBezTo>
                <a:cubicBezTo>
                  <a:pt x="26851" y="45851"/>
                  <a:pt x="26862" y="45853"/>
                  <a:pt x="26873" y="45855"/>
                </a:cubicBezTo>
                <a:cubicBezTo>
                  <a:pt x="26899" y="45862"/>
                  <a:pt x="26926" y="45865"/>
                  <a:pt x="26952" y="45865"/>
                </a:cubicBezTo>
                <a:cubicBezTo>
                  <a:pt x="27123" y="45865"/>
                  <a:pt x="27275" y="45726"/>
                  <a:pt x="27275" y="45541"/>
                </a:cubicBezTo>
                <a:cubicBezTo>
                  <a:pt x="27286" y="45198"/>
                  <a:pt x="26996" y="44924"/>
                  <a:pt x="26675" y="44924"/>
                </a:cubicBezTo>
                <a:cubicBezTo>
                  <a:pt x="26607" y="44924"/>
                  <a:pt x="26538" y="44936"/>
                  <a:pt x="26471" y="44962"/>
                </a:cubicBezTo>
                <a:cubicBezTo>
                  <a:pt x="25905" y="45201"/>
                  <a:pt x="25502" y="45679"/>
                  <a:pt x="25138" y="46157"/>
                </a:cubicBezTo>
                <a:cubicBezTo>
                  <a:pt x="24987" y="46358"/>
                  <a:pt x="24848" y="46584"/>
                  <a:pt x="24735" y="46811"/>
                </a:cubicBezTo>
                <a:cubicBezTo>
                  <a:pt x="24748" y="46660"/>
                  <a:pt x="24760" y="46509"/>
                  <a:pt x="24786" y="46371"/>
                </a:cubicBezTo>
                <a:cubicBezTo>
                  <a:pt x="24901" y="45748"/>
                  <a:pt x="25672" y="44077"/>
                  <a:pt x="26498" y="44077"/>
                </a:cubicBezTo>
                <a:cubicBezTo>
                  <a:pt x="26573" y="44077"/>
                  <a:pt x="26647" y="44091"/>
                  <a:pt x="26722" y="44120"/>
                </a:cubicBezTo>
                <a:cubicBezTo>
                  <a:pt x="26759" y="44133"/>
                  <a:pt x="26796" y="44139"/>
                  <a:pt x="26831" y="44139"/>
                </a:cubicBezTo>
                <a:cubicBezTo>
                  <a:pt x="27127" y="44139"/>
                  <a:pt x="27323" y="43704"/>
                  <a:pt x="27087" y="43491"/>
                </a:cubicBezTo>
                <a:cubicBezTo>
                  <a:pt x="26823" y="43253"/>
                  <a:pt x="26560" y="43155"/>
                  <a:pt x="26304" y="43155"/>
                </a:cubicBezTo>
                <a:cubicBezTo>
                  <a:pt x="25464" y="43155"/>
                  <a:pt x="24707" y="44223"/>
                  <a:pt x="24283" y="44937"/>
                </a:cubicBezTo>
                <a:cubicBezTo>
                  <a:pt x="23478" y="46283"/>
                  <a:pt x="23453" y="48206"/>
                  <a:pt x="24207" y="49602"/>
                </a:cubicBezTo>
                <a:cubicBezTo>
                  <a:pt x="24245" y="49816"/>
                  <a:pt x="24320" y="50017"/>
                  <a:pt x="24421" y="50218"/>
                </a:cubicBezTo>
                <a:cubicBezTo>
                  <a:pt x="24119" y="50533"/>
                  <a:pt x="23817" y="50835"/>
                  <a:pt x="23503" y="51136"/>
                </a:cubicBezTo>
                <a:cubicBezTo>
                  <a:pt x="21365" y="53199"/>
                  <a:pt x="18951" y="54921"/>
                  <a:pt x="16537" y="56644"/>
                </a:cubicBezTo>
                <a:cubicBezTo>
                  <a:pt x="16449" y="56267"/>
                  <a:pt x="16474" y="55877"/>
                  <a:pt x="16587" y="55512"/>
                </a:cubicBezTo>
                <a:cubicBezTo>
                  <a:pt x="16863" y="54569"/>
                  <a:pt x="17706" y="53915"/>
                  <a:pt x="18586" y="53614"/>
                </a:cubicBezTo>
                <a:cubicBezTo>
                  <a:pt x="18850" y="53526"/>
                  <a:pt x="18901" y="53098"/>
                  <a:pt x="18586" y="53035"/>
                </a:cubicBezTo>
                <a:cubicBezTo>
                  <a:pt x="18460" y="53011"/>
                  <a:pt x="18336" y="52999"/>
                  <a:pt x="18214" y="52999"/>
                </a:cubicBezTo>
                <a:cubicBezTo>
                  <a:pt x="16771" y="52999"/>
                  <a:pt x="15602" y="54634"/>
                  <a:pt x="15556" y="56141"/>
                </a:cubicBezTo>
                <a:cubicBezTo>
                  <a:pt x="14672" y="54051"/>
                  <a:pt x="17040" y="51701"/>
                  <a:pt x="19234" y="51701"/>
                </a:cubicBezTo>
                <a:cubicBezTo>
                  <a:pt x="19257" y="51701"/>
                  <a:pt x="19280" y="51702"/>
                  <a:pt x="19303" y="51702"/>
                </a:cubicBezTo>
                <a:cubicBezTo>
                  <a:pt x="19693" y="51702"/>
                  <a:pt x="19806" y="51036"/>
                  <a:pt x="19391" y="50973"/>
                </a:cubicBezTo>
                <a:cubicBezTo>
                  <a:pt x="19189" y="50945"/>
                  <a:pt x="18988" y="50932"/>
                  <a:pt x="18791" y="50932"/>
                </a:cubicBezTo>
                <a:cubicBezTo>
                  <a:pt x="15682" y="50932"/>
                  <a:pt x="13337" y="54265"/>
                  <a:pt x="15028" y="57197"/>
                </a:cubicBezTo>
                <a:cubicBezTo>
                  <a:pt x="15103" y="57311"/>
                  <a:pt x="15178" y="57436"/>
                  <a:pt x="15279" y="57550"/>
                </a:cubicBezTo>
                <a:cubicBezTo>
                  <a:pt x="15028" y="57726"/>
                  <a:pt x="14789" y="57902"/>
                  <a:pt x="14537" y="58078"/>
                </a:cubicBezTo>
                <a:cubicBezTo>
                  <a:pt x="13116" y="59096"/>
                  <a:pt x="11746" y="60190"/>
                  <a:pt x="10438" y="61360"/>
                </a:cubicBezTo>
                <a:cubicBezTo>
                  <a:pt x="10501" y="61108"/>
                  <a:pt x="10601" y="60882"/>
                  <a:pt x="10639" y="60744"/>
                </a:cubicBezTo>
                <a:cubicBezTo>
                  <a:pt x="10777" y="60391"/>
                  <a:pt x="10991" y="60077"/>
                  <a:pt x="11255" y="59800"/>
                </a:cubicBezTo>
                <a:cubicBezTo>
                  <a:pt x="11368" y="59700"/>
                  <a:pt x="11507" y="59637"/>
                  <a:pt x="11645" y="59587"/>
                </a:cubicBezTo>
                <a:lnTo>
                  <a:pt x="11796" y="59536"/>
                </a:lnTo>
                <a:cubicBezTo>
                  <a:pt x="11746" y="59511"/>
                  <a:pt x="11695" y="59448"/>
                  <a:pt x="11758" y="59247"/>
                </a:cubicBezTo>
                <a:lnTo>
                  <a:pt x="11758" y="59247"/>
                </a:lnTo>
                <a:cubicBezTo>
                  <a:pt x="11733" y="59360"/>
                  <a:pt x="11783" y="59473"/>
                  <a:pt x="11884" y="59511"/>
                </a:cubicBezTo>
                <a:cubicBezTo>
                  <a:pt x="11895" y="59508"/>
                  <a:pt x="11904" y="59506"/>
                  <a:pt x="11910" y="59506"/>
                </a:cubicBezTo>
                <a:cubicBezTo>
                  <a:pt x="11926" y="59506"/>
                  <a:pt x="11927" y="59515"/>
                  <a:pt x="11909" y="59524"/>
                </a:cubicBezTo>
                <a:cubicBezTo>
                  <a:pt x="11934" y="59536"/>
                  <a:pt x="11947" y="59536"/>
                  <a:pt x="11972" y="59536"/>
                </a:cubicBezTo>
                <a:cubicBezTo>
                  <a:pt x="12085" y="59536"/>
                  <a:pt x="12186" y="59499"/>
                  <a:pt x="12261" y="59411"/>
                </a:cubicBezTo>
                <a:cubicBezTo>
                  <a:pt x="12412" y="59260"/>
                  <a:pt x="12387" y="59008"/>
                  <a:pt x="12198" y="58895"/>
                </a:cubicBezTo>
                <a:cubicBezTo>
                  <a:pt x="11958" y="58724"/>
                  <a:pt x="11724" y="58648"/>
                  <a:pt x="11499" y="58648"/>
                </a:cubicBezTo>
                <a:cubicBezTo>
                  <a:pt x="10615" y="58648"/>
                  <a:pt x="9881" y="59817"/>
                  <a:pt x="9570" y="60970"/>
                </a:cubicBezTo>
                <a:cubicBezTo>
                  <a:pt x="9583" y="60517"/>
                  <a:pt x="9658" y="60077"/>
                  <a:pt x="9771" y="59650"/>
                </a:cubicBezTo>
                <a:cubicBezTo>
                  <a:pt x="10161" y="58329"/>
                  <a:pt x="11331" y="57864"/>
                  <a:pt x="12563" y="57826"/>
                </a:cubicBezTo>
                <a:cubicBezTo>
                  <a:pt x="13028" y="57801"/>
                  <a:pt x="13028" y="57109"/>
                  <a:pt x="12563" y="57084"/>
                </a:cubicBezTo>
                <a:cubicBezTo>
                  <a:pt x="12433" y="57076"/>
                  <a:pt x="12306" y="57072"/>
                  <a:pt x="12180" y="57072"/>
                </a:cubicBezTo>
                <a:cubicBezTo>
                  <a:pt x="10931" y="57072"/>
                  <a:pt x="9897" y="57485"/>
                  <a:pt x="9143" y="58593"/>
                </a:cubicBezTo>
                <a:cubicBezTo>
                  <a:pt x="8313" y="59813"/>
                  <a:pt x="8375" y="61523"/>
                  <a:pt x="8904" y="62869"/>
                </a:cubicBezTo>
                <a:cubicBezTo>
                  <a:pt x="8250" y="63573"/>
                  <a:pt x="7646" y="64327"/>
                  <a:pt x="7093" y="65120"/>
                </a:cubicBezTo>
                <a:cubicBezTo>
                  <a:pt x="5923" y="66855"/>
                  <a:pt x="5056" y="68779"/>
                  <a:pt x="4528" y="70803"/>
                </a:cubicBezTo>
                <a:cubicBezTo>
                  <a:pt x="4125" y="70263"/>
                  <a:pt x="4175" y="68980"/>
                  <a:pt x="4440" y="68402"/>
                </a:cubicBezTo>
                <a:cubicBezTo>
                  <a:pt x="4540" y="68163"/>
                  <a:pt x="4641" y="67949"/>
                  <a:pt x="4767" y="67723"/>
                </a:cubicBezTo>
                <a:cubicBezTo>
                  <a:pt x="4792" y="67660"/>
                  <a:pt x="4842" y="67597"/>
                  <a:pt x="4880" y="67546"/>
                </a:cubicBezTo>
                <a:cubicBezTo>
                  <a:pt x="4897" y="67549"/>
                  <a:pt x="4915" y="67551"/>
                  <a:pt x="4932" y="67551"/>
                </a:cubicBezTo>
                <a:cubicBezTo>
                  <a:pt x="5138" y="67551"/>
                  <a:pt x="5316" y="67353"/>
                  <a:pt x="5269" y="67144"/>
                </a:cubicBezTo>
                <a:cubicBezTo>
                  <a:pt x="5200" y="66752"/>
                  <a:pt x="5037" y="66607"/>
                  <a:pt x="4841" y="66607"/>
                </a:cubicBezTo>
                <a:cubicBezTo>
                  <a:pt x="4504" y="66607"/>
                  <a:pt x="4073" y="67041"/>
                  <a:pt x="3874" y="67383"/>
                </a:cubicBezTo>
                <a:cubicBezTo>
                  <a:pt x="3346" y="68288"/>
                  <a:pt x="3144" y="69357"/>
                  <a:pt x="3308" y="70388"/>
                </a:cubicBezTo>
                <a:cubicBezTo>
                  <a:pt x="3044" y="69923"/>
                  <a:pt x="2893" y="69420"/>
                  <a:pt x="2843" y="68892"/>
                </a:cubicBezTo>
                <a:cubicBezTo>
                  <a:pt x="2742" y="67572"/>
                  <a:pt x="3610" y="66327"/>
                  <a:pt x="4502" y="65484"/>
                </a:cubicBezTo>
                <a:cubicBezTo>
                  <a:pt x="4709" y="65297"/>
                  <a:pt x="4523" y="65041"/>
                  <a:pt x="4306" y="65041"/>
                </a:cubicBezTo>
                <a:cubicBezTo>
                  <a:pt x="4245" y="65041"/>
                  <a:pt x="4183" y="65061"/>
                  <a:pt x="4125" y="65107"/>
                </a:cubicBezTo>
                <a:cubicBezTo>
                  <a:pt x="1610" y="67157"/>
                  <a:pt x="1208" y="70690"/>
                  <a:pt x="4113" y="72551"/>
                </a:cubicBezTo>
                <a:cubicBezTo>
                  <a:pt x="3999" y="73155"/>
                  <a:pt x="3899" y="73758"/>
                  <a:pt x="3823" y="74362"/>
                </a:cubicBezTo>
                <a:cubicBezTo>
                  <a:pt x="3459" y="77116"/>
                  <a:pt x="3773" y="79807"/>
                  <a:pt x="4465" y="82385"/>
                </a:cubicBezTo>
                <a:cubicBezTo>
                  <a:pt x="4188" y="82234"/>
                  <a:pt x="3924" y="82058"/>
                  <a:pt x="3698" y="81844"/>
                </a:cubicBezTo>
                <a:cubicBezTo>
                  <a:pt x="3421" y="81593"/>
                  <a:pt x="2704" y="80473"/>
                  <a:pt x="3019" y="80058"/>
                </a:cubicBezTo>
                <a:cubicBezTo>
                  <a:pt x="3186" y="79839"/>
                  <a:pt x="3040" y="79541"/>
                  <a:pt x="2805" y="79541"/>
                </a:cubicBezTo>
                <a:cubicBezTo>
                  <a:pt x="2758" y="79541"/>
                  <a:pt x="2707" y="79553"/>
                  <a:pt x="2654" y="79581"/>
                </a:cubicBezTo>
                <a:cubicBezTo>
                  <a:pt x="1975" y="79958"/>
                  <a:pt x="2214" y="80838"/>
                  <a:pt x="2377" y="81467"/>
                </a:cubicBezTo>
                <a:cubicBezTo>
                  <a:pt x="2616" y="82372"/>
                  <a:pt x="3434" y="83114"/>
                  <a:pt x="4251" y="83441"/>
                </a:cubicBezTo>
                <a:cubicBezTo>
                  <a:pt x="4440" y="83517"/>
                  <a:pt x="4628" y="83567"/>
                  <a:pt x="4829" y="83605"/>
                </a:cubicBezTo>
                <a:cubicBezTo>
                  <a:pt x="4855" y="83693"/>
                  <a:pt x="4880" y="83781"/>
                  <a:pt x="4905" y="83856"/>
                </a:cubicBezTo>
                <a:cubicBezTo>
                  <a:pt x="4711" y="83889"/>
                  <a:pt x="4517" y="83905"/>
                  <a:pt x="4323" y="83905"/>
                </a:cubicBezTo>
                <a:cubicBezTo>
                  <a:pt x="3622" y="83905"/>
                  <a:pt x="2930" y="83694"/>
                  <a:pt x="2340" y="83290"/>
                </a:cubicBezTo>
                <a:cubicBezTo>
                  <a:pt x="944" y="82410"/>
                  <a:pt x="893" y="80725"/>
                  <a:pt x="1183" y="79266"/>
                </a:cubicBezTo>
                <a:cubicBezTo>
                  <a:pt x="1235" y="78995"/>
                  <a:pt x="1027" y="78823"/>
                  <a:pt x="824" y="78823"/>
                </a:cubicBezTo>
                <a:cubicBezTo>
                  <a:pt x="688" y="78823"/>
                  <a:pt x="554" y="78901"/>
                  <a:pt x="504" y="79078"/>
                </a:cubicBezTo>
                <a:cubicBezTo>
                  <a:pt x="1" y="80838"/>
                  <a:pt x="114" y="82485"/>
                  <a:pt x="1422" y="83869"/>
                </a:cubicBezTo>
                <a:cubicBezTo>
                  <a:pt x="2186" y="84672"/>
                  <a:pt x="3256" y="85051"/>
                  <a:pt x="4328" y="85051"/>
                </a:cubicBezTo>
                <a:cubicBezTo>
                  <a:pt x="4648" y="85051"/>
                  <a:pt x="4969" y="85017"/>
                  <a:pt x="5282" y="84950"/>
                </a:cubicBezTo>
                <a:cubicBezTo>
                  <a:pt x="5861" y="86497"/>
                  <a:pt x="6514" y="88006"/>
                  <a:pt x="7256" y="89477"/>
                </a:cubicBezTo>
                <a:cubicBezTo>
                  <a:pt x="7458" y="89892"/>
                  <a:pt x="7659" y="90294"/>
                  <a:pt x="7872" y="90697"/>
                </a:cubicBezTo>
                <a:cubicBezTo>
                  <a:pt x="7017" y="90810"/>
                  <a:pt x="6816" y="92093"/>
                  <a:pt x="7156" y="92772"/>
                </a:cubicBezTo>
                <a:cubicBezTo>
                  <a:pt x="7281" y="92998"/>
                  <a:pt x="7445" y="93199"/>
                  <a:pt x="7634" y="93363"/>
                </a:cubicBezTo>
                <a:cubicBezTo>
                  <a:pt x="7389" y="93390"/>
                  <a:pt x="7143" y="93404"/>
                  <a:pt x="6897" y="93404"/>
                </a:cubicBezTo>
                <a:cubicBezTo>
                  <a:pt x="6471" y="93404"/>
                  <a:pt x="6044" y="93362"/>
                  <a:pt x="5622" y="93275"/>
                </a:cubicBezTo>
                <a:cubicBezTo>
                  <a:pt x="4716" y="93086"/>
                  <a:pt x="3823" y="92457"/>
                  <a:pt x="4025" y="91313"/>
                </a:cubicBezTo>
                <a:cubicBezTo>
                  <a:pt x="4178" y="90455"/>
                  <a:pt x="4713" y="89870"/>
                  <a:pt x="5455" y="89870"/>
                </a:cubicBezTo>
                <a:cubicBezTo>
                  <a:pt x="5626" y="89870"/>
                  <a:pt x="5808" y="89901"/>
                  <a:pt x="5999" y="89967"/>
                </a:cubicBezTo>
                <a:cubicBezTo>
                  <a:pt x="6039" y="89982"/>
                  <a:pt x="6076" y="89989"/>
                  <a:pt x="6109" y="89989"/>
                </a:cubicBezTo>
                <a:cubicBezTo>
                  <a:pt x="6397" y="89989"/>
                  <a:pt x="6465" y="89511"/>
                  <a:pt x="6150" y="89376"/>
                </a:cubicBezTo>
                <a:cubicBezTo>
                  <a:pt x="5868" y="89258"/>
                  <a:pt x="5595" y="89204"/>
                  <a:pt x="5336" y="89204"/>
                </a:cubicBezTo>
                <a:cubicBezTo>
                  <a:pt x="3856" y="89204"/>
                  <a:pt x="2828" y="90956"/>
                  <a:pt x="3320" y="92507"/>
                </a:cubicBezTo>
                <a:cubicBezTo>
                  <a:pt x="3781" y="93974"/>
                  <a:pt x="5505" y="94359"/>
                  <a:pt x="6989" y="94359"/>
                </a:cubicBezTo>
                <a:cubicBezTo>
                  <a:pt x="7452" y="94359"/>
                  <a:pt x="7892" y="94322"/>
                  <a:pt x="8262" y="94268"/>
                </a:cubicBezTo>
                <a:cubicBezTo>
                  <a:pt x="8690" y="94193"/>
                  <a:pt x="9117" y="94079"/>
                  <a:pt x="9532" y="93916"/>
                </a:cubicBezTo>
                <a:cubicBezTo>
                  <a:pt x="10086" y="94997"/>
                  <a:pt x="10626" y="96091"/>
                  <a:pt x="11142" y="97210"/>
                </a:cubicBezTo>
                <a:cubicBezTo>
                  <a:pt x="11746" y="98556"/>
                  <a:pt x="12337" y="99914"/>
                  <a:pt x="12953" y="101247"/>
                </a:cubicBezTo>
                <a:cubicBezTo>
                  <a:pt x="13644" y="102769"/>
                  <a:pt x="14600" y="104202"/>
                  <a:pt x="15040" y="105824"/>
                </a:cubicBezTo>
                <a:cubicBezTo>
                  <a:pt x="15102" y="106061"/>
                  <a:pt x="15303" y="106171"/>
                  <a:pt x="15504" y="106171"/>
                </a:cubicBezTo>
                <a:cubicBezTo>
                  <a:pt x="15751" y="106171"/>
                  <a:pt x="15997" y="106004"/>
                  <a:pt x="15983" y="105698"/>
                </a:cubicBezTo>
                <a:cubicBezTo>
                  <a:pt x="15883" y="103976"/>
                  <a:pt x="15065" y="102504"/>
                  <a:pt x="14399" y="100970"/>
                </a:cubicBezTo>
                <a:cubicBezTo>
                  <a:pt x="13544" y="98996"/>
                  <a:pt x="12726" y="97009"/>
                  <a:pt x="11846" y="95060"/>
                </a:cubicBezTo>
                <a:cubicBezTo>
                  <a:pt x="11544" y="94406"/>
                  <a:pt x="11230" y="93765"/>
                  <a:pt x="10916" y="93124"/>
                </a:cubicBezTo>
                <a:cubicBezTo>
                  <a:pt x="11834" y="92394"/>
                  <a:pt x="12525" y="91388"/>
                  <a:pt x="12626" y="90169"/>
                </a:cubicBezTo>
                <a:cubicBezTo>
                  <a:pt x="12680" y="89491"/>
                  <a:pt x="12355" y="87264"/>
                  <a:pt x="11401" y="87264"/>
                </a:cubicBezTo>
                <a:cubicBezTo>
                  <a:pt x="11258" y="87264"/>
                  <a:pt x="11101" y="87314"/>
                  <a:pt x="10928" y="87427"/>
                </a:cubicBezTo>
                <a:cubicBezTo>
                  <a:pt x="10676" y="87608"/>
                  <a:pt x="10722" y="88110"/>
                  <a:pt x="11067" y="88110"/>
                </a:cubicBezTo>
                <a:cubicBezTo>
                  <a:pt x="11083" y="88110"/>
                  <a:pt x="11100" y="88109"/>
                  <a:pt x="11117" y="88106"/>
                </a:cubicBezTo>
                <a:cubicBezTo>
                  <a:pt x="11120" y="88106"/>
                  <a:pt x="11124" y="88106"/>
                  <a:pt x="11128" y="88106"/>
                </a:cubicBezTo>
                <a:cubicBezTo>
                  <a:pt x="11459" y="88106"/>
                  <a:pt x="11570" y="89781"/>
                  <a:pt x="11582" y="90030"/>
                </a:cubicBezTo>
                <a:cubicBezTo>
                  <a:pt x="11595" y="90508"/>
                  <a:pt x="11456" y="90973"/>
                  <a:pt x="11180" y="91351"/>
                </a:cubicBezTo>
                <a:cubicBezTo>
                  <a:pt x="10991" y="90219"/>
                  <a:pt x="9998" y="89464"/>
                  <a:pt x="9356" y="88584"/>
                </a:cubicBezTo>
                <a:cubicBezTo>
                  <a:pt x="9290" y="88472"/>
                  <a:pt x="9193" y="88425"/>
                  <a:pt x="9097" y="88425"/>
                </a:cubicBezTo>
                <a:cubicBezTo>
                  <a:pt x="8881" y="88425"/>
                  <a:pt x="8668" y="88659"/>
                  <a:pt x="8816" y="88911"/>
                </a:cubicBezTo>
                <a:cubicBezTo>
                  <a:pt x="9155" y="89628"/>
                  <a:pt x="10086" y="90697"/>
                  <a:pt x="10136" y="91602"/>
                </a:cubicBezTo>
                <a:cubicBezTo>
                  <a:pt x="8979" y="89351"/>
                  <a:pt x="7784" y="87125"/>
                  <a:pt x="6867" y="84761"/>
                </a:cubicBezTo>
                <a:cubicBezTo>
                  <a:pt x="6804" y="84636"/>
                  <a:pt x="6766" y="84497"/>
                  <a:pt x="6716" y="84372"/>
                </a:cubicBezTo>
                <a:cubicBezTo>
                  <a:pt x="7898" y="83605"/>
                  <a:pt x="8640" y="82272"/>
                  <a:pt x="9055" y="80939"/>
                </a:cubicBezTo>
                <a:cubicBezTo>
                  <a:pt x="9394" y="79895"/>
                  <a:pt x="9469" y="77493"/>
                  <a:pt x="8011" y="77242"/>
                </a:cubicBezTo>
                <a:cubicBezTo>
                  <a:pt x="8001" y="77239"/>
                  <a:pt x="7991" y="77238"/>
                  <a:pt x="7981" y="77238"/>
                </a:cubicBezTo>
                <a:cubicBezTo>
                  <a:pt x="7881" y="77238"/>
                  <a:pt x="7803" y="77352"/>
                  <a:pt x="7860" y="77455"/>
                </a:cubicBezTo>
                <a:cubicBezTo>
                  <a:pt x="8036" y="77858"/>
                  <a:pt x="8149" y="78298"/>
                  <a:pt x="8174" y="78751"/>
                </a:cubicBezTo>
                <a:cubicBezTo>
                  <a:pt x="8061" y="78524"/>
                  <a:pt x="7860" y="78348"/>
                  <a:pt x="7608" y="78260"/>
                </a:cubicBezTo>
                <a:cubicBezTo>
                  <a:pt x="7533" y="78240"/>
                  <a:pt x="7468" y="78230"/>
                  <a:pt x="7413" y="78230"/>
                </a:cubicBezTo>
                <a:cubicBezTo>
                  <a:pt x="6853" y="78230"/>
                  <a:pt x="7214" y="79183"/>
                  <a:pt x="7294" y="79480"/>
                </a:cubicBezTo>
                <a:cubicBezTo>
                  <a:pt x="7571" y="80511"/>
                  <a:pt x="7030" y="81894"/>
                  <a:pt x="6099" y="82422"/>
                </a:cubicBezTo>
                <a:cubicBezTo>
                  <a:pt x="5269" y="79392"/>
                  <a:pt x="5106" y="76223"/>
                  <a:pt x="5622" y="73130"/>
                </a:cubicBezTo>
                <a:lnTo>
                  <a:pt x="5622" y="73130"/>
                </a:lnTo>
                <a:cubicBezTo>
                  <a:pt x="5895" y="73182"/>
                  <a:pt x="6171" y="73208"/>
                  <a:pt x="6444" y="73208"/>
                </a:cubicBezTo>
                <a:cubicBezTo>
                  <a:pt x="7288" y="73208"/>
                  <a:pt x="8116" y="72960"/>
                  <a:pt x="8828" y="72476"/>
                </a:cubicBezTo>
                <a:cubicBezTo>
                  <a:pt x="9746" y="71835"/>
                  <a:pt x="11368" y="70149"/>
                  <a:pt x="10878" y="68905"/>
                </a:cubicBezTo>
                <a:cubicBezTo>
                  <a:pt x="10813" y="68751"/>
                  <a:pt x="10671" y="68644"/>
                  <a:pt x="10524" y="68644"/>
                </a:cubicBezTo>
                <a:cubicBezTo>
                  <a:pt x="10442" y="68644"/>
                  <a:pt x="10359" y="68677"/>
                  <a:pt x="10287" y="68754"/>
                </a:cubicBezTo>
                <a:cubicBezTo>
                  <a:pt x="9721" y="69357"/>
                  <a:pt x="9520" y="70225"/>
                  <a:pt x="8966" y="70879"/>
                </a:cubicBezTo>
                <a:cubicBezTo>
                  <a:pt x="8401" y="71608"/>
                  <a:pt x="7558" y="72048"/>
                  <a:pt x="6640" y="72099"/>
                </a:cubicBezTo>
                <a:cubicBezTo>
                  <a:pt x="7847" y="71420"/>
                  <a:pt x="9130" y="69735"/>
                  <a:pt x="8878" y="68301"/>
                </a:cubicBezTo>
                <a:cubicBezTo>
                  <a:pt x="8831" y="68118"/>
                  <a:pt x="8667" y="68010"/>
                  <a:pt x="8499" y="68010"/>
                </a:cubicBezTo>
                <a:cubicBezTo>
                  <a:pt x="8402" y="68010"/>
                  <a:pt x="8303" y="68046"/>
                  <a:pt x="8225" y="68125"/>
                </a:cubicBezTo>
                <a:cubicBezTo>
                  <a:pt x="7822" y="68603"/>
                  <a:pt x="7005" y="70275"/>
                  <a:pt x="6125" y="70992"/>
                </a:cubicBezTo>
                <a:cubicBezTo>
                  <a:pt x="6841" y="68502"/>
                  <a:pt x="8074" y="66188"/>
                  <a:pt x="9734" y="64189"/>
                </a:cubicBezTo>
                <a:cubicBezTo>
                  <a:pt x="10579" y="65040"/>
                  <a:pt x="11944" y="65547"/>
                  <a:pt x="13225" y="65547"/>
                </a:cubicBezTo>
                <a:cubicBezTo>
                  <a:pt x="14727" y="65547"/>
                  <a:pt x="16112" y="64851"/>
                  <a:pt x="16411" y="63196"/>
                </a:cubicBezTo>
                <a:cubicBezTo>
                  <a:pt x="16456" y="62916"/>
                  <a:pt x="16255" y="62688"/>
                  <a:pt x="16027" y="62688"/>
                </a:cubicBezTo>
                <a:cubicBezTo>
                  <a:pt x="15937" y="62688"/>
                  <a:pt x="15842" y="62724"/>
                  <a:pt x="15757" y="62806"/>
                </a:cubicBezTo>
                <a:cubicBezTo>
                  <a:pt x="15090" y="63435"/>
                  <a:pt x="14675" y="64076"/>
                  <a:pt x="13745" y="64352"/>
                </a:cubicBezTo>
                <a:cubicBezTo>
                  <a:pt x="13466" y="64442"/>
                  <a:pt x="13181" y="64484"/>
                  <a:pt x="12898" y="64484"/>
                </a:cubicBezTo>
                <a:cubicBezTo>
                  <a:pt x="12070" y="64484"/>
                  <a:pt x="11251" y="64129"/>
                  <a:pt x="10614" y="63585"/>
                </a:cubicBezTo>
                <a:lnTo>
                  <a:pt x="10614" y="63585"/>
                </a:lnTo>
                <a:cubicBezTo>
                  <a:pt x="10808" y="63618"/>
                  <a:pt x="11004" y="63634"/>
                  <a:pt x="11201" y="63634"/>
                </a:cubicBezTo>
                <a:cubicBezTo>
                  <a:pt x="11463" y="63634"/>
                  <a:pt x="11726" y="63605"/>
                  <a:pt x="11984" y="63548"/>
                </a:cubicBezTo>
                <a:cubicBezTo>
                  <a:pt x="12978" y="63347"/>
                  <a:pt x="14990" y="62177"/>
                  <a:pt x="14839" y="60957"/>
                </a:cubicBezTo>
                <a:cubicBezTo>
                  <a:pt x="14817" y="60797"/>
                  <a:pt x="14696" y="60627"/>
                  <a:pt x="14536" y="60627"/>
                </a:cubicBezTo>
                <a:cubicBezTo>
                  <a:pt x="14508" y="60627"/>
                  <a:pt x="14479" y="60632"/>
                  <a:pt x="14449" y="60643"/>
                </a:cubicBezTo>
                <a:cubicBezTo>
                  <a:pt x="13732" y="60907"/>
                  <a:pt x="13267" y="61699"/>
                  <a:pt x="12638" y="62127"/>
                </a:cubicBezTo>
                <a:cubicBezTo>
                  <a:pt x="12198" y="62429"/>
                  <a:pt x="11695" y="62605"/>
                  <a:pt x="11180" y="62642"/>
                </a:cubicBezTo>
                <a:cubicBezTo>
                  <a:pt x="12752" y="61108"/>
                  <a:pt x="14550" y="59763"/>
                  <a:pt x="16335" y="58480"/>
                </a:cubicBezTo>
                <a:cubicBezTo>
                  <a:pt x="17026" y="58888"/>
                  <a:pt x="17799" y="59101"/>
                  <a:pt x="18590" y="59101"/>
                </a:cubicBezTo>
                <a:cubicBezTo>
                  <a:pt x="18823" y="59101"/>
                  <a:pt x="19057" y="59083"/>
                  <a:pt x="19290" y="59046"/>
                </a:cubicBezTo>
                <a:cubicBezTo>
                  <a:pt x="20573" y="58845"/>
                  <a:pt x="22899" y="58103"/>
                  <a:pt x="23013" y="56506"/>
                </a:cubicBezTo>
                <a:cubicBezTo>
                  <a:pt x="23022" y="56304"/>
                  <a:pt x="22863" y="56198"/>
                  <a:pt x="22698" y="56198"/>
                </a:cubicBezTo>
                <a:cubicBezTo>
                  <a:pt x="22647" y="56198"/>
                  <a:pt x="22595" y="56208"/>
                  <a:pt x="22547" y="56229"/>
                </a:cubicBezTo>
                <a:cubicBezTo>
                  <a:pt x="21642" y="56657"/>
                  <a:pt x="20963" y="57386"/>
                  <a:pt x="19995" y="57751"/>
                </a:cubicBezTo>
                <a:cubicBezTo>
                  <a:pt x="19543" y="57929"/>
                  <a:pt x="19070" y="58028"/>
                  <a:pt x="18585" y="58028"/>
                </a:cubicBezTo>
                <a:cubicBezTo>
                  <a:pt x="18556" y="58028"/>
                  <a:pt x="18527" y="58028"/>
                  <a:pt x="18498" y="58027"/>
                </a:cubicBezTo>
                <a:cubicBezTo>
                  <a:pt x="18649" y="57977"/>
                  <a:pt x="18800" y="57914"/>
                  <a:pt x="18926" y="57851"/>
                </a:cubicBezTo>
                <a:cubicBezTo>
                  <a:pt x="19718" y="57499"/>
                  <a:pt x="21139" y="56669"/>
                  <a:pt x="21265" y="55701"/>
                </a:cubicBezTo>
                <a:cubicBezTo>
                  <a:pt x="21277" y="55487"/>
                  <a:pt x="21089" y="55299"/>
                  <a:pt x="20875" y="55299"/>
                </a:cubicBezTo>
                <a:cubicBezTo>
                  <a:pt x="20774" y="55311"/>
                  <a:pt x="20674" y="55324"/>
                  <a:pt x="20573" y="55362"/>
                </a:cubicBezTo>
                <a:lnTo>
                  <a:pt x="20573" y="55362"/>
                </a:lnTo>
                <a:cubicBezTo>
                  <a:pt x="22283" y="54041"/>
                  <a:pt x="23905" y="52620"/>
                  <a:pt x="25427" y="51086"/>
                </a:cubicBezTo>
                <a:cubicBezTo>
                  <a:pt x="25562" y="51128"/>
                  <a:pt x="25706" y="51152"/>
                  <a:pt x="25852" y="51152"/>
                </a:cubicBezTo>
                <a:cubicBezTo>
                  <a:pt x="25882" y="51152"/>
                  <a:pt x="25912" y="51151"/>
                  <a:pt x="25942" y="51149"/>
                </a:cubicBezTo>
                <a:cubicBezTo>
                  <a:pt x="26445" y="51338"/>
                  <a:pt x="26974" y="51432"/>
                  <a:pt x="27502" y="51432"/>
                </a:cubicBezTo>
                <a:cubicBezTo>
                  <a:pt x="28030" y="51432"/>
                  <a:pt x="28558" y="51338"/>
                  <a:pt x="29061" y="51149"/>
                </a:cubicBezTo>
                <a:cubicBezTo>
                  <a:pt x="30180" y="50734"/>
                  <a:pt x="32544" y="49212"/>
                  <a:pt x="32041" y="47716"/>
                </a:cubicBezTo>
                <a:cubicBezTo>
                  <a:pt x="31999" y="47561"/>
                  <a:pt x="31867" y="47477"/>
                  <a:pt x="31734" y="47477"/>
                </a:cubicBezTo>
                <a:cubicBezTo>
                  <a:pt x="31629" y="47477"/>
                  <a:pt x="31524" y="47530"/>
                  <a:pt x="31463" y="47641"/>
                </a:cubicBezTo>
                <a:cubicBezTo>
                  <a:pt x="30671" y="48923"/>
                  <a:pt x="29413" y="50130"/>
                  <a:pt x="27980" y="50369"/>
                </a:cubicBezTo>
                <a:cubicBezTo>
                  <a:pt x="29375" y="49414"/>
                  <a:pt x="30432" y="47829"/>
                  <a:pt x="29665" y="47175"/>
                </a:cubicBezTo>
                <a:cubicBezTo>
                  <a:pt x="29605" y="47123"/>
                  <a:pt x="29527" y="47093"/>
                  <a:pt x="29451" y="47093"/>
                </a:cubicBezTo>
                <a:cubicBezTo>
                  <a:pt x="29398" y="47093"/>
                  <a:pt x="29346" y="47107"/>
                  <a:pt x="29300" y="47138"/>
                </a:cubicBezTo>
                <a:cubicBezTo>
                  <a:pt x="28847" y="47389"/>
                  <a:pt x="28583" y="48219"/>
                  <a:pt x="28231" y="48621"/>
                </a:cubicBezTo>
                <a:cubicBezTo>
                  <a:pt x="27791" y="49150"/>
                  <a:pt x="27238" y="49565"/>
                  <a:pt x="26622" y="49829"/>
                </a:cubicBezTo>
                <a:cubicBezTo>
                  <a:pt x="28696" y="47477"/>
                  <a:pt x="30469" y="44862"/>
                  <a:pt x="31878" y="42057"/>
                </a:cubicBezTo>
                <a:cubicBezTo>
                  <a:pt x="31941" y="42057"/>
                  <a:pt x="31991" y="42070"/>
                  <a:pt x="32041" y="42070"/>
                </a:cubicBezTo>
                <a:cubicBezTo>
                  <a:pt x="32327" y="42100"/>
                  <a:pt x="32613" y="42117"/>
                  <a:pt x="32895" y="42117"/>
                </a:cubicBezTo>
                <a:cubicBezTo>
                  <a:pt x="34251" y="42117"/>
                  <a:pt x="35540" y="41736"/>
                  <a:pt x="36518" y="40674"/>
                </a:cubicBezTo>
                <a:cubicBezTo>
                  <a:pt x="37360" y="39756"/>
                  <a:pt x="37574" y="37908"/>
                  <a:pt x="36430" y="37166"/>
                </a:cubicBezTo>
                <a:cubicBezTo>
                  <a:pt x="36394" y="37145"/>
                  <a:pt x="36355" y="37135"/>
                  <a:pt x="36318" y="37135"/>
                </a:cubicBezTo>
                <a:cubicBezTo>
                  <a:pt x="36199" y="37135"/>
                  <a:pt x="36090" y="37230"/>
                  <a:pt x="36090" y="37354"/>
                </a:cubicBezTo>
                <a:cubicBezTo>
                  <a:pt x="35990" y="38461"/>
                  <a:pt x="36380" y="39266"/>
                  <a:pt x="35524" y="40184"/>
                </a:cubicBezTo>
                <a:cubicBezTo>
                  <a:pt x="34946" y="40812"/>
                  <a:pt x="34066" y="41039"/>
                  <a:pt x="33198" y="41064"/>
                </a:cubicBezTo>
                <a:cubicBezTo>
                  <a:pt x="33286" y="40976"/>
                  <a:pt x="33362" y="40863"/>
                  <a:pt x="33437" y="40750"/>
                </a:cubicBezTo>
                <a:cubicBezTo>
                  <a:pt x="34104" y="39781"/>
                  <a:pt x="34229" y="38574"/>
                  <a:pt x="34795" y="37568"/>
                </a:cubicBezTo>
                <a:cubicBezTo>
                  <a:pt x="34917" y="37362"/>
                  <a:pt x="34724" y="37121"/>
                  <a:pt x="34530" y="37121"/>
                </a:cubicBezTo>
                <a:cubicBezTo>
                  <a:pt x="34463" y="37121"/>
                  <a:pt x="34397" y="37149"/>
                  <a:pt x="34342" y="37216"/>
                </a:cubicBezTo>
                <a:cubicBezTo>
                  <a:pt x="33764" y="37920"/>
                  <a:pt x="33450" y="38914"/>
                  <a:pt x="32959" y="39731"/>
                </a:cubicBezTo>
                <a:cubicBezTo>
                  <a:pt x="34003" y="37304"/>
                  <a:pt x="34820" y="34802"/>
                  <a:pt x="35399" y="32224"/>
                </a:cubicBezTo>
                <a:cubicBezTo>
                  <a:pt x="36694" y="32060"/>
                  <a:pt x="37763" y="31281"/>
                  <a:pt x="38668" y="30262"/>
                </a:cubicBezTo>
                <a:cubicBezTo>
                  <a:pt x="39699" y="29118"/>
                  <a:pt x="40064" y="27672"/>
                  <a:pt x="38731" y="26603"/>
                </a:cubicBezTo>
                <a:cubicBezTo>
                  <a:pt x="38673" y="26556"/>
                  <a:pt x="38601" y="26533"/>
                  <a:pt x="38530" y="26533"/>
                </a:cubicBezTo>
                <a:cubicBezTo>
                  <a:pt x="38357" y="26533"/>
                  <a:pt x="38194" y="26665"/>
                  <a:pt x="38266" y="26880"/>
                </a:cubicBezTo>
                <a:cubicBezTo>
                  <a:pt x="38404" y="27345"/>
                  <a:pt x="38643" y="27860"/>
                  <a:pt x="38580" y="28376"/>
                </a:cubicBezTo>
                <a:cubicBezTo>
                  <a:pt x="38505" y="28929"/>
                  <a:pt x="37989" y="29420"/>
                  <a:pt x="37650" y="29797"/>
                </a:cubicBezTo>
                <a:cubicBezTo>
                  <a:pt x="37310" y="30174"/>
                  <a:pt x="36908" y="30501"/>
                  <a:pt x="36455" y="30753"/>
                </a:cubicBezTo>
                <a:cubicBezTo>
                  <a:pt x="36468" y="30740"/>
                  <a:pt x="36493" y="30715"/>
                  <a:pt x="36505" y="30702"/>
                </a:cubicBezTo>
                <a:cubicBezTo>
                  <a:pt x="37147" y="29596"/>
                  <a:pt x="36945" y="28213"/>
                  <a:pt x="36971" y="26993"/>
                </a:cubicBezTo>
                <a:cubicBezTo>
                  <a:pt x="36971" y="26823"/>
                  <a:pt x="36820" y="26725"/>
                  <a:pt x="36679" y="26725"/>
                </a:cubicBezTo>
                <a:cubicBezTo>
                  <a:pt x="36569" y="26725"/>
                  <a:pt x="36465" y="26785"/>
                  <a:pt x="36442" y="26917"/>
                </a:cubicBezTo>
                <a:cubicBezTo>
                  <a:pt x="36342" y="27521"/>
                  <a:pt x="36254" y="28917"/>
                  <a:pt x="35851" y="29885"/>
                </a:cubicBezTo>
                <a:cubicBezTo>
                  <a:pt x="36417" y="26641"/>
                  <a:pt x="36493" y="23333"/>
                  <a:pt x="36090" y="20064"/>
                </a:cubicBezTo>
                <a:cubicBezTo>
                  <a:pt x="37310" y="19435"/>
                  <a:pt x="38404" y="18366"/>
                  <a:pt x="38593" y="16933"/>
                </a:cubicBezTo>
                <a:cubicBezTo>
                  <a:pt x="38693" y="16103"/>
                  <a:pt x="38731" y="14632"/>
                  <a:pt x="37612" y="14556"/>
                </a:cubicBezTo>
                <a:cubicBezTo>
                  <a:pt x="37373" y="14556"/>
                  <a:pt x="37260" y="14845"/>
                  <a:pt x="37423" y="15022"/>
                </a:cubicBezTo>
                <a:cubicBezTo>
                  <a:pt x="37826" y="15374"/>
                  <a:pt x="37662" y="16254"/>
                  <a:pt x="37624" y="16732"/>
                </a:cubicBezTo>
                <a:cubicBezTo>
                  <a:pt x="37549" y="17348"/>
                  <a:pt x="37272" y="17914"/>
                  <a:pt x="36820" y="18341"/>
                </a:cubicBezTo>
                <a:cubicBezTo>
                  <a:pt x="36832" y="18304"/>
                  <a:pt x="36845" y="18266"/>
                  <a:pt x="36857" y="18228"/>
                </a:cubicBezTo>
                <a:cubicBezTo>
                  <a:pt x="37121" y="17172"/>
                  <a:pt x="36669" y="16028"/>
                  <a:pt x="36430" y="15034"/>
                </a:cubicBezTo>
                <a:cubicBezTo>
                  <a:pt x="36390" y="14903"/>
                  <a:pt x="36283" y="14842"/>
                  <a:pt x="36178" y="14842"/>
                </a:cubicBezTo>
                <a:cubicBezTo>
                  <a:pt x="36051" y="14842"/>
                  <a:pt x="35927" y="14932"/>
                  <a:pt x="35927" y="15097"/>
                </a:cubicBezTo>
                <a:cubicBezTo>
                  <a:pt x="35927" y="16116"/>
                  <a:pt x="36417" y="17511"/>
                  <a:pt x="35826" y="18404"/>
                </a:cubicBezTo>
                <a:cubicBezTo>
                  <a:pt x="35701" y="17725"/>
                  <a:pt x="35537" y="17059"/>
                  <a:pt x="35361" y="16392"/>
                </a:cubicBezTo>
                <a:cubicBezTo>
                  <a:pt x="34808" y="14292"/>
                  <a:pt x="33789" y="12356"/>
                  <a:pt x="32368" y="10721"/>
                </a:cubicBezTo>
                <a:cubicBezTo>
                  <a:pt x="33513" y="9690"/>
                  <a:pt x="33613" y="7904"/>
                  <a:pt x="33248" y="6508"/>
                </a:cubicBezTo>
                <a:cubicBezTo>
                  <a:pt x="33007" y="5619"/>
                  <a:pt x="32277" y="4442"/>
                  <a:pt x="31309" y="4442"/>
                </a:cubicBezTo>
                <a:cubicBezTo>
                  <a:pt x="31168" y="4442"/>
                  <a:pt x="31022" y="4467"/>
                  <a:pt x="30872" y="4522"/>
                </a:cubicBezTo>
                <a:cubicBezTo>
                  <a:pt x="30583" y="4622"/>
                  <a:pt x="30620" y="5075"/>
                  <a:pt x="30947" y="5075"/>
                </a:cubicBezTo>
                <a:cubicBezTo>
                  <a:pt x="31828" y="5075"/>
                  <a:pt x="32293" y="6521"/>
                  <a:pt x="32444" y="7175"/>
                </a:cubicBezTo>
                <a:cubicBezTo>
                  <a:pt x="32582" y="7716"/>
                  <a:pt x="32557" y="8281"/>
                  <a:pt x="32381" y="8797"/>
                </a:cubicBezTo>
                <a:cubicBezTo>
                  <a:pt x="32330" y="8269"/>
                  <a:pt x="32117" y="7753"/>
                  <a:pt x="31777" y="7338"/>
                </a:cubicBezTo>
                <a:cubicBezTo>
                  <a:pt x="31299" y="6735"/>
                  <a:pt x="30520" y="5804"/>
                  <a:pt x="29702" y="5792"/>
                </a:cubicBezTo>
                <a:cubicBezTo>
                  <a:pt x="29602" y="5792"/>
                  <a:pt x="29514" y="5880"/>
                  <a:pt x="29514" y="5993"/>
                </a:cubicBezTo>
                <a:cubicBezTo>
                  <a:pt x="29564" y="6974"/>
                  <a:pt x="30834" y="7640"/>
                  <a:pt x="31287" y="8470"/>
                </a:cubicBezTo>
                <a:cubicBezTo>
                  <a:pt x="31488" y="8810"/>
                  <a:pt x="31413" y="9237"/>
                  <a:pt x="31111" y="9489"/>
                </a:cubicBezTo>
                <a:cubicBezTo>
                  <a:pt x="30432" y="8898"/>
                  <a:pt x="29702" y="8382"/>
                  <a:pt x="28923" y="7917"/>
                </a:cubicBezTo>
                <a:cubicBezTo>
                  <a:pt x="27841" y="7263"/>
                  <a:pt x="26647" y="6923"/>
                  <a:pt x="25854" y="5943"/>
                </a:cubicBezTo>
                <a:cubicBezTo>
                  <a:pt x="25867" y="5880"/>
                  <a:pt x="25854" y="5829"/>
                  <a:pt x="25842" y="5766"/>
                </a:cubicBezTo>
                <a:cubicBezTo>
                  <a:pt x="25553" y="4534"/>
                  <a:pt x="26207" y="4232"/>
                  <a:pt x="26835" y="3415"/>
                </a:cubicBezTo>
                <a:cubicBezTo>
                  <a:pt x="27187" y="2962"/>
                  <a:pt x="27439" y="2459"/>
                  <a:pt x="27602" y="1931"/>
                </a:cubicBezTo>
                <a:cubicBezTo>
                  <a:pt x="27819" y="1232"/>
                  <a:pt x="27609" y="0"/>
                  <a:pt x="267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60"/>
          <p:cNvSpPr/>
          <p:nvPr/>
        </p:nvSpPr>
        <p:spPr>
          <a:xfrm>
            <a:off x="7875800" y="864600"/>
            <a:ext cx="246025" cy="245350"/>
          </a:xfrm>
          <a:custGeom>
            <a:rect b="b" l="l" r="r" t="t"/>
            <a:pathLst>
              <a:path extrusionOk="0" h="9814" w="9841">
                <a:moveTo>
                  <a:pt x="5007" y="0"/>
                </a:moveTo>
                <a:cubicBezTo>
                  <a:pt x="4973" y="0"/>
                  <a:pt x="4940" y="0"/>
                  <a:pt x="4906" y="1"/>
                </a:cubicBezTo>
                <a:cubicBezTo>
                  <a:pt x="2202" y="1"/>
                  <a:pt x="0" y="2175"/>
                  <a:pt x="0" y="4907"/>
                </a:cubicBezTo>
                <a:cubicBezTo>
                  <a:pt x="0" y="7611"/>
                  <a:pt x="2202" y="9813"/>
                  <a:pt x="4906" y="9813"/>
                </a:cubicBezTo>
                <a:cubicBezTo>
                  <a:pt x="7638" y="9813"/>
                  <a:pt x="9840" y="7611"/>
                  <a:pt x="9840" y="4907"/>
                </a:cubicBezTo>
                <a:cubicBezTo>
                  <a:pt x="9840" y="2209"/>
                  <a:pt x="7692" y="0"/>
                  <a:pt x="50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60"/>
          <p:cNvGrpSpPr/>
          <p:nvPr/>
        </p:nvGrpSpPr>
        <p:grpSpPr>
          <a:xfrm>
            <a:off x="4808784" y="2118070"/>
            <a:ext cx="2228351" cy="2104863"/>
            <a:chOff x="5315209" y="1980033"/>
            <a:chExt cx="2228351" cy="2104863"/>
          </a:xfrm>
        </p:grpSpPr>
        <p:sp>
          <p:nvSpPr>
            <p:cNvPr id="1399" name="Google Shape;1399;p60"/>
            <p:cNvSpPr/>
            <p:nvPr/>
          </p:nvSpPr>
          <p:spPr>
            <a:xfrm flipH="1" rot="-1692193">
              <a:off x="5684299" y="2179162"/>
              <a:ext cx="907777" cy="1776470"/>
            </a:xfrm>
            <a:custGeom>
              <a:rect b="b" l="l" r="r" t="t"/>
              <a:pathLst>
                <a:path extrusionOk="0" h="34284" w="17518">
                  <a:moveTo>
                    <a:pt x="11793" y="1"/>
                  </a:moveTo>
                  <a:cubicBezTo>
                    <a:pt x="10667" y="1"/>
                    <a:pt x="9608" y="234"/>
                    <a:pt x="8476" y="876"/>
                  </a:cubicBezTo>
                  <a:cubicBezTo>
                    <a:pt x="6363" y="2096"/>
                    <a:pt x="4804" y="4536"/>
                    <a:pt x="3798" y="6699"/>
                  </a:cubicBezTo>
                  <a:cubicBezTo>
                    <a:pt x="2692" y="9063"/>
                    <a:pt x="3069" y="11012"/>
                    <a:pt x="4427" y="13137"/>
                  </a:cubicBezTo>
                  <a:cubicBezTo>
                    <a:pt x="5269" y="14445"/>
                    <a:pt x="6074" y="15652"/>
                    <a:pt x="5244" y="17211"/>
                  </a:cubicBezTo>
                  <a:cubicBezTo>
                    <a:pt x="4578" y="18469"/>
                    <a:pt x="3169" y="19412"/>
                    <a:pt x="2264" y="20518"/>
                  </a:cubicBezTo>
                  <a:cubicBezTo>
                    <a:pt x="818" y="22279"/>
                    <a:pt x="0" y="24479"/>
                    <a:pt x="529" y="26743"/>
                  </a:cubicBezTo>
                  <a:cubicBezTo>
                    <a:pt x="1459" y="30754"/>
                    <a:pt x="6376" y="32427"/>
                    <a:pt x="9520" y="34225"/>
                  </a:cubicBezTo>
                  <a:cubicBezTo>
                    <a:pt x="9576" y="34264"/>
                    <a:pt x="9643" y="34284"/>
                    <a:pt x="9710" y="34284"/>
                  </a:cubicBezTo>
                  <a:cubicBezTo>
                    <a:pt x="9791" y="34284"/>
                    <a:pt x="9872" y="34255"/>
                    <a:pt x="9935" y="34200"/>
                  </a:cubicBezTo>
                  <a:cubicBezTo>
                    <a:pt x="9946" y="34201"/>
                    <a:pt x="9958" y="34201"/>
                    <a:pt x="9969" y="34201"/>
                  </a:cubicBezTo>
                  <a:cubicBezTo>
                    <a:pt x="10202" y="34201"/>
                    <a:pt x="10357" y="33963"/>
                    <a:pt x="10249" y="33747"/>
                  </a:cubicBezTo>
                  <a:cubicBezTo>
                    <a:pt x="8363" y="30427"/>
                    <a:pt x="12148" y="27434"/>
                    <a:pt x="14147" y="25259"/>
                  </a:cubicBezTo>
                  <a:cubicBezTo>
                    <a:pt x="15983" y="23260"/>
                    <a:pt x="17165" y="20971"/>
                    <a:pt x="16725" y="18217"/>
                  </a:cubicBezTo>
                  <a:cubicBezTo>
                    <a:pt x="16285" y="15451"/>
                    <a:pt x="13908" y="13489"/>
                    <a:pt x="12676" y="11125"/>
                  </a:cubicBezTo>
                  <a:cubicBezTo>
                    <a:pt x="11695" y="9251"/>
                    <a:pt x="11947" y="7290"/>
                    <a:pt x="13053" y="5542"/>
                  </a:cubicBezTo>
                  <a:cubicBezTo>
                    <a:pt x="13833" y="4309"/>
                    <a:pt x="15530" y="2096"/>
                    <a:pt x="17002" y="1807"/>
                  </a:cubicBezTo>
                  <a:cubicBezTo>
                    <a:pt x="17391" y="1706"/>
                    <a:pt x="17517" y="1178"/>
                    <a:pt x="17241" y="914"/>
                  </a:cubicBezTo>
                  <a:cubicBezTo>
                    <a:pt x="16964" y="663"/>
                    <a:pt x="16511" y="637"/>
                    <a:pt x="16159" y="575"/>
                  </a:cubicBezTo>
                  <a:cubicBezTo>
                    <a:pt x="15279" y="399"/>
                    <a:pt x="14399" y="273"/>
                    <a:pt x="13506" y="147"/>
                  </a:cubicBezTo>
                  <a:cubicBezTo>
                    <a:pt x="12908" y="56"/>
                    <a:pt x="12342" y="1"/>
                    <a:pt x="11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0"/>
            <p:cNvSpPr/>
            <p:nvPr/>
          </p:nvSpPr>
          <p:spPr>
            <a:xfrm flipH="1" rot="-1692193">
              <a:off x="5700318" y="2328847"/>
              <a:ext cx="471818" cy="1748334"/>
            </a:xfrm>
            <a:custGeom>
              <a:rect b="b" l="l" r="r" t="t"/>
              <a:pathLst>
                <a:path extrusionOk="0" h="33741" w="9105">
                  <a:moveTo>
                    <a:pt x="8093" y="1"/>
                  </a:moveTo>
                  <a:cubicBezTo>
                    <a:pt x="7977" y="1"/>
                    <a:pt x="7858" y="48"/>
                    <a:pt x="7784" y="153"/>
                  </a:cubicBezTo>
                  <a:cubicBezTo>
                    <a:pt x="6652" y="1687"/>
                    <a:pt x="2641" y="1939"/>
                    <a:pt x="3370" y="4617"/>
                  </a:cubicBezTo>
                  <a:cubicBezTo>
                    <a:pt x="3433" y="4869"/>
                    <a:pt x="3886" y="5208"/>
                    <a:pt x="3634" y="5472"/>
                  </a:cubicBezTo>
                  <a:cubicBezTo>
                    <a:pt x="3333" y="5799"/>
                    <a:pt x="2993" y="6088"/>
                    <a:pt x="2716" y="6440"/>
                  </a:cubicBezTo>
                  <a:cubicBezTo>
                    <a:pt x="2251" y="7057"/>
                    <a:pt x="2012" y="7761"/>
                    <a:pt x="2503" y="8440"/>
                  </a:cubicBezTo>
                  <a:cubicBezTo>
                    <a:pt x="2716" y="8691"/>
                    <a:pt x="2981" y="8880"/>
                    <a:pt x="3295" y="8993"/>
                  </a:cubicBezTo>
                  <a:cubicBezTo>
                    <a:pt x="3358" y="9018"/>
                    <a:pt x="2981" y="10049"/>
                    <a:pt x="2981" y="10238"/>
                  </a:cubicBezTo>
                  <a:cubicBezTo>
                    <a:pt x="2981" y="11156"/>
                    <a:pt x="3446" y="11734"/>
                    <a:pt x="4288" y="11998"/>
                  </a:cubicBezTo>
                  <a:cubicBezTo>
                    <a:pt x="4477" y="12036"/>
                    <a:pt x="4653" y="12074"/>
                    <a:pt x="4842" y="12099"/>
                  </a:cubicBezTo>
                  <a:cubicBezTo>
                    <a:pt x="4816" y="12300"/>
                    <a:pt x="4779" y="12489"/>
                    <a:pt x="4716" y="12690"/>
                  </a:cubicBezTo>
                  <a:cubicBezTo>
                    <a:pt x="4628" y="13055"/>
                    <a:pt x="4603" y="13520"/>
                    <a:pt x="4779" y="13860"/>
                  </a:cubicBezTo>
                  <a:cubicBezTo>
                    <a:pt x="5382" y="15067"/>
                    <a:pt x="7306" y="14689"/>
                    <a:pt x="6979" y="16400"/>
                  </a:cubicBezTo>
                  <a:cubicBezTo>
                    <a:pt x="6803" y="17343"/>
                    <a:pt x="6678" y="18210"/>
                    <a:pt x="7118" y="19103"/>
                  </a:cubicBezTo>
                  <a:cubicBezTo>
                    <a:pt x="7432" y="19757"/>
                    <a:pt x="7834" y="20574"/>
                    <a:pt x="6904" y="20801"/>
                  </a:cubicBezTo>
                  <a:cubicBezTo>
                    <a:pt x="6564" y="20876"/>
                    <a:pt x="6237" y="21040"/>
                    <a:pt x="5973" y="21279"/>
                  </a:cubicBezTo>
                  <a:cubicBezTo>
                    <a:pt x="5332" y="21920"/>
                    <a:pt x="5470" y="24749"/>
                    <a:pt x="4666" y="24862"/>
                  </a:cubicBezTo>
                  <a:cubicBezTo>
                    <a:pt x="3785" y="24976"/>
                    <a:pt x="3257" y="25365"/>
                    <a:pt x="3018" y="26233"/>
                  </a:cubicBezTo>
                  <a:cubicBezTo>
                    <a:pt x="2930" y="26573"/>
                    <a:pt x="2943" y="26950"/>
                    <a:pt x="2893" y="27289"/>
                  </a:cubicBezTo>
                  <a:cubicBezTo>
                    <a:pt x="2855" y="27579"/>
                    <a:pt x="1899" y="27516"/>
                    <a:pt x="1685" y="27654"/>
                  </a:cubicBezTo>
                  <a:cubicBezTo>
                    <a:pt x="843" y="28132"/>
                    <a:pt x="931" y="29427"/>
                    <a:pt x="969" y="30244"/>
                  </a:cubicBezTo>
                  <a:cubicBezTo>
                    <a:pt x="994" y="30823"/>
                    <a:pt x="202" y="30999"/>
                    <a:pt x="76" y="31502"/>
                  </a:cubicBezTo>
                  <a:cubicBezTo>
                    <a:pt x="0" y="31841"/>
                    <a:pt x="0" y="32194"/>
                    <a:pt x="101" y="32533"/>
                  </a:cubicBezTo>
                  <a:cubicBezTo>
                    <a:pt x="237" y="33113"/>
                    <a:pt x="687" y="33741"/>
                    <a:pt x="1321" y="33741"/>
                  </a:cubicBezTo>
                  <a:cubicBezTo>
                    <a:pt x="1334" y="33741"/>
                    <a:pt x="1346" y="33741"/>
                    <a:pt x="1358" y="33740"/>
                  </a:cubicBezTo>
                  <a:cubicBezTo>
                    <a:pt x="1572" y="33740"/>
                    <a:pt x="1786" y="33615"/>
                    <a:pt x="1899" y="33426"/>
                  </a:cubicBezTo>
                  <a:cubicBezTo>
                    <a:pt x="2000" y="33225"/>
                    <a:pt x="2050" y="32998"/>
                    <a:pt x="2037" y="32785"/>
                  </a:cubicBezTo>
                  <a:cubicBezTo>
                    <a:pt x="2026" y="32519"/>
                    <a:pt x="1813" y="32327"/>
                    <a:pt x="1573" y="32327"/>
                  </a:cubicBezTo>
                  <a:cubicBezTo>
                    <a:pt x="1552" y="32327"/>
                    <a:pt x="1531" y="32329"/>
                    <a:pt x="1509" y="32332"/>
                  </a:cubicBezTo>
                  <a:cubicBezTo>
                    <a:pt x="1472" y="32282"/>
                    <a:pt x="1434" y="32219"/>
                    <a:pt x="1396" y="32181"/>
                  </a:cubicBezTo>
                  <a:cubicBezTo>
                    <a:pt x="1484" y="31992"/>
                    <a:pt x="1610" y="31841"/>
                    <a:pt x="1773" y="31741"/>
                  </a:cubicBezTo>
                  <a:cubicBezTo>
                    <a:pt x="2100" y="31427"/>
                    <a:pt x="2377" y="31112"/>
                    <a:pt x="2377" y="30622"/>
                  </a:cubicBezTo>
                  <a:cubicBezTo>
                    <a:pt x="2377" y="30068"/>
                    <a:pt x="2339" y="29528"/>
                    <a:pt x="2427" y="28974"/>
                  </a:cubicBezTo>
                  <a:cubicBezTo>
                    <a:pt x="2313" y="28947"/>
                    <a:pt x="2263" y="28935"/>
                    <a:pt x="2279" y="28935"/>
                  </a:cubicBezTo>
                  <a:cubicBezTo>
                    <a:pt x="2292" y="28935"/>
                    <a:pt x="2354" y="28944"/>
                    <a:pt x="2465" y="28962"/>
                  </a:cubicBezTo>
                  <a:cubicBezTo>
                    <a:pt x="2550" y="28974"/>
                    <a:pt x="2634" y="28980"/>
                    <a:pt x="2719" y="28980"/>
                  </a:cubicBezTo>
                  <a:cubicBezTo>
                    <a:pt x="2897" y="28980"/>
                    <a:pt x="3074" y="28954"/>
                    <a:pt x="3245" y="28912"/>
                  </a:cubicBezTo>
                  <a:cubicBezTo>
                    <a:pt x="3924" y="28761"/>
                    <a:pt x="4213" y="28006"/>
                    <a:pt x="4301" y="27403"/>
                  </a:cubicBezTo>
                  <a:cubicBezTo>
                    <a:pt x="4339" y="27139"/>
                    <a:pt x="4276" y="26409"/>
                    <a:pt x="4590" y="26296"/>
                  </a:cubicBezTo>
                  <a:cubicBezTo>
                    <a:pt x="5018" y="26133"/>
                    <a:pt x="5407" y="26158"/>
                    <a:pt x="5835" y="25931"/>
                  </a:cubicBezTo>
                  <a:cubicBezTo>
                    <a:pt x="6640" y="25504"/>
                    <a:pt x="6690" y="24297"/>
                    <a:pt x="6728" y="23517"/>
                  </a:cubicBezTo>
                  <a:cubicBezTo>
                    <a:pt x="6816" y="21945"/>
                    <a:pt x="7306" y="22423"/>
                    <a:pt x="8300" y="21769"/>
                  </a:cubicBezTo>
                  <a:cubicBezTo>
                    <a:pt x="8891" y="21392"/>
                    <a:pt x="9104" y="20499"/>
                    <a:pt x="8954" y="19845"/>
                  </a:cubicBezTo>
                  <a:cubicBezTo>
                    <a:pt x="8803" y="19254"/>
                    <a:pt x="8501" y="18764"/>
                    <a:pt x="8300" y="18210"/>
                  </a:cubicBezTo>
                  <a:cubicBezTo>
                    <a:pt x="8061" y="17582"/>
                    <a:pt x="8388" y="16852"/>
                    <a:pt x="8451" y="16211"/>
                  </a:cubicBezTo>
                  <a:cubicBezTo>
                    <a:pt x="8526" y="15419"/>
                    <a:pt x="8400" y="14375"/>
                    <a:pt x="7608" y="13935"/>
                  </a:cubicBezTo>
                  <a:cubicBezTo>
                    <a:pt x="7269" y="13759"/>
                    <a:pt x="6916" y="13621"/>
                    <a:pt x="6539" y="13545"/>
                  </a:cubicBezTo>
                  <a:cubicBezTo>
                    <a:pt x="5672" y="13331"/>
                    <a:pt x="6175" y="12527"/>
                    <a:pt x="6212" y="11936"/>
                  </a:cubicBezTo>
                  <a:cubicBezTo>
                    <a:pt x="6237" y="11345"/>
                    <a:pt x="5785" y="10942"/>
                    <a:pt x="5244" y="10829"/>
                  </a:cubicBezTo>
                  <a:cubicBezTo>
                    <a:pt x="3597" y="10452"/>
                    <a:pt x="4879" y="9810"/>
                    <a:pt x="4666" y="8704"/>
                  </a:cubicBezTo>
                  <a:cubicBezTo>
                    <a:pt x="4490" y="7824"/>
                    <a:pt x="3094" y="7886"/>
                    <a:pt x="3911" y="6969"/>
                  </a:cubicBezTo>
                  <a:cubicBezTo>
                    <a:pt x="4401" y="6403"/>
                    <a:pt x="5030" y="6000"/>
                    <a:pt x="5068" y="5195"/>
                  </a:cubicBezTo>
                  <a:cubicBezTo>
                    <a:pt x="5081" y="4957"/>
                    <a:pt x="4917" y="4730"/>
                    <a:pt x="4766" y="4567"/>
                  </a:cubicBezTo>
                  <a:cubicBezTo>
                    <a:pt x="3911" y="3548"/>
                    <a:pt x="5634" y="2831"/>
                    <a:pt x="6288" y="2542"/>
                  </a:cubicBezTo>
                  <a:cubicBezTo>
                    <a:pt x="7407" y="2052"/>
                    <a:pt x="7973" y="1561"/>
                    <a:pt x="8425" y="430"/>
                  </a:cubicBezTo>
                  <a:cubicBezTo>
                    <a:pt x="8524" y="167"/>
                    <a:pt x="8312" y="1"/>
                    <a:pt x="80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0"/>
            <p:cNvSpPr/>
            <p:nvPr/>
          </p:nvSpPr>
          <p:spPr>
            <a:xfrm flipH="1" rot="-1692193">
              <a:off x="5730773" y="2256787"/>
              <a:ext cx="675107" cy="1739836"/>
            </a:xfrm>
            <a:custGeom>
              <a:rect b="b" l="l" r="r" t="t"/>
              <a:pathLst>
                <a:path extrusionOk="0" h="33577" w="13028">
                  <a:moveTo>
                    <a:pt x="12813" y="76"/>
                  </a:moveTo>
                  <a:cubicBezTo>
                    <a:pt x="12809" y="76"/>
                    <a:pt x="12805" y="76"/>
                    <a:pt x="12801" y="76"/>
                  </a:cubicBezTo>
                  <a:cubicBezTo>
                    <a:pt x="11531" y="139"/>
                    <a:pt x="10576" y="1"/>
                    <a:pt x="9331" y="390"/>
                  </a:cubicBezTo>
                  <a:cubicBezTo>
                    <a:pt x="8274" y="717"/>
                    <a:pt x="7444" y="1245"/>
                    <a:pt x="6501" y="1799"/>
                  </a:cubicBezTo>
                  <a:cubicBezTo>
                    <a:pt x="5244" y="2553"/>
                    <a:pt x="3383" y="3672"/>
                    <a:pt x="2955" y="5181"/>
                  </a:cubicBezTo>
                  <a:cubicBezTo>
                    <a:pt x="2729" y="5986"/>
                    <a:pt x="2943" y="6615"/>
                    <a:pt x="3345" y="7319"/>
                  </a:cubicBezTo>
                  <a:cubicBezTo>
                    <a:pt x="3597" y="7797"/>
                    <a:pt x="3923" y="8224"/>
                    <a:pt x="4188" y="8690"/>
                  </a:cubicBezTo>
                  <a:cubicBezTo>
                    <a:pt x="4766" y="9733"/>
                    <a:pt x="3861" y="10362"/>
                    <a:pt x="3244" y="10953"/>
                  </a:cubicBezTo>
                  <a:cubicBezTo>
                    <a:pt x="1836" y="12299"/>
                    <a:pt x="2238" y="13808"/>
                    <a:pt x="3395" y="15166"/>
                  </a:cubicBezTo>
                  <a:cubicBezTo>
                    <a:pt x="4326" y="16272"/>
                    <a:pt x="5093" y="17291"/>
                    <a:pt x="5206" y="18787"/>
                  </a:cubicBezTo>
                  <a:cubicBezTo>
                    <a:pt x="5332" y="20259"/>
                    <a:pt x="4188" y="20749"/>
                    <a:pt x="3106" y="21290"/>
                  </a:cubicBezTo>
                  <a:cubicBezTo>
                    <a:pt x="2490" y="21604"/>
                    <a:pt x="1974" y="22006"/>
                    <a:pt x="1660" y="22623"/>
                  </a:cubicBezTo>
                  <a:cubicBezTo>
                    <a:pt x="1182" y="23553"/>
                    <a:pt x="2264" y="25427"/>
                    <a:pt x="1459" y="26030"/>
                  </a:cubicBezTo>
                  <a:cubicBezTo>
                    <a:pt x="0" y="27112"/>
                    <a:pt x="629" y="28281"/>
                    <a:pt x="1874" y="29224"/>
                  </a:cubicBezTo>
                  <a:cubicBezTo>
                    <a:pt x="2980" y="30054"/>
                    <a:pt x="3735" y="30746"/>
                    <a:pt x="4364" y="31966"/>
                  </a:cubicBezTo>
                  <a:cubicBezTo>
                    <a:pt x="4753" y="32720"/>
                    <a:pt x="5244" y="33349"/>
                    <a:pt x="6099" y="33563"/>
                  </a:cubicBezTo>
                  <a:cubicBezTo>
                    <a:pt x="6138" y="33572"/>
                    <a:pt x="6175" y="33577"/>
                    <a:pt x="6210" y="33577"/>
                  </a:cubicBezTo>
                  <a:cubicBezTo>
                    <a:pt x="6643" y="33577"/>
                    <a:pt x="6789" y="32910"/>
                    <a:pt x="6313" y="32770"/>
                  </a:cubicBezTo>
                  <a:cubicBezTo>
                    <a:pt x="5395" y="32494"/>
                    <a:pt x="5080" y="31425"/>
                    <a:pt x="4691" y="30670"/>
                  </a:cubicBezTo>
                  <a:cubicBezTo>
                    <a:pt x="4301" y="29903"/>
                    <a:pt x="3634" y="29413"/>
                    <a:pt x="2955" y="28923"/>
                  </a:cubicBezTo>
                  <a:cubicBezTo>
                    <a:pt x="2477" y="28570"/>
                    <a:pt x="704" y="27653"/>
                    <a:pt x="1886" y="26760"/>
                  </a:cubicBezTo>
                  <a:cubicBezTo>
                    <a:pt x="2100" y="26621"/>
                    <a:pt x="2301" y="26458"/>
                    <a:pt x="2465" y="26257"/>
                  </a:cubicBezTo>
                  <a:cubicBezTo>
                    <a:pt x="2943" y="25628"/>
                    <a:pt x="2704" y="24974"/>
                    <a:pt x="2465" y="24295"/>
                  </a:cubicBezTo>
                  <a:cubicBezTo>
                    <a:pt x="1786" y="22371"/>
                    <a:pt x="4150" y="21931"/>
                    <a:pt x="5244" y="20950"/>
                  </a:cubicBezTo>
                  <a:cubicBezTo>
                    <a:pt x="6451" y="19856"/>
                    <a:pt x="6011" y="17957"/>
                    <a:pt x="5470" y="16675"/>
                  </a:cubicBezTo>
                  <a:cubicBezTo>
                    <a:pt x="4716" y="14902"/>
                    <a:pt x="1849" y="13493"/>
                    <a:pt x="3798" y="11481"/>
                  </a:cubicBezTo>
                  <a:cubicBezTo>
                    <a:pt x="4917" y="10312"/>
                    <a:pt x="5483" y="9532"/>
                    <a:pt x="4590" y="7998"/>
                  </a:cubicBezTo>
                  <a:cubicBezTo>
                    <a:pt x="3911" y="6829"/>
                    <a:pt x="3081" y="5961"/>
                    <a:pt x="3773" y="4540"/>
                  </a:cubicBezTo>
                  <a:cubicBezTo>
                    <a:pt x="4213" y="3635"/>
                    <a:pt x="5307" y="2868"/>
                    <a:pt x="6124" y="2327"/>
                  </a:cubicBezTo>
                  <a:cubicBezTo>
                    <a:pt x="8237" y="931"/>
                    <a:pt x="10349" y="579"/>
                    <a:pt x="12826" y="415"/>
                  </a:cubicBezTo>
                  <a:cubicBezTo>
                    <a:pt x="13024" y="403"/>
                    <a:pt x="13028" y="76"/>
                    <a:pt x="12813" y="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0"/>
            <p:cNvSpPr/>
            <p:nvPr/>
          </p:nvSpPr>
          <p:spPr>
            <a:xfrm flipH="1" rot="-1692193">
              <a:off x="6135011" y="2151894"/>
              <a:ext cx="1112362" cy="1532934"/>
            </a:xfrm>
            <a:custGeom>
              <a:rect b="b" l="l" r="r" t="t"/>
              <a:pathLst>
                <a:path extrusionOk="0" h="29584" w="21466">
                  <a:moveTo>
                    <a:pt x="16095" y="0"/>
                  </a:moveTo>
                  <a:cubicBezTo>
                    <a:pt x="15158" y="0"/>
                    <a:pt x="14288" y="349"/>
                    <a:pt x="13619" y="1324"/>
                  </a:cubicBezTo>
                  <a:cubicBezTo>
                    <a:pt x="11971" y="3738"/>
                    <a:pt x="13028" y="7272"/>
                    <a:pt x="10085" y="8944"/>
                  </a:cubicBezTo>
                  <a:cubicBezTo>
                    <a:pt x="8928" y="9598"/>
                    <a:pt x="7470" y="9699"/>
                    <a:pt x="6212" y="10114"/>
                  </a:cubicBezTo>
                  <a:cubicBezTo>
                    <a:pt x="5106" y="10466"/>
                    <a:pt x="4074" y="10994"/>
                    <a:pt x="3144" y="11686"/>
                  </a:cubicBezTo>
                  <a:cubicBezTo>
                    <a:pt x="1471" y="12893"/>
                    <a:pt x="0" y="14439"/>
                    <a:pt x="227" y="16653"/>
                  </a:cubicBezTo>
                  <a:cubicBezTo>
                    <a:pt x="679" y="20916"/>
                    <a:pt x="4049" y="22626"/>
                    <a:pt x="7897" y="23066"/>
                  </a:cubicBezTo>
                  <a:cubicBezTo>
                    <a:pt x="9959" y="23292"/>
                    <a:pt x="11959" y="23368"/>
                    <a:pt x="13946" y="24084"/>
                  </a:cubicBezTo>
                  <a:cubicBezTo>
                    <a:pt x="16762" y="25103"/>
                    <a:pt x="18686" y="26826"/>
                    <a:pt x="20472" y="29165"/>
                  </a:cubicBezTo>
                  <a:cubicBezTo>
                    <a:pt x="20485" y="29177"/>
                    <a:pt x="20497" y="29190"/>
                    <a:pt x="20510" y="29202"/>
                  </a:cubicBezTo>
                  <a:cubicBezTo>
                    <a:pt x="20535" y="29253"/>
                    <a:pt x="20535" y="29290"/>
                    <a:pt x="20560" y="29341"/>
                  </a:cubicBezTo>
                  <a:cubicBezTo>
                    <a:pt x="20627" y="29512"/>
                    <a:pt x="20756" y="29583"/>
                    <a:pt x="20892" y="29583"/>
                  </a:cubicBezTo>
                  <a:cubicBezTo>
                    <a:pt x="21165" y="29583"/>
                    <a:pt x="21466" y="29295"/>
                    <a:pt x="21340" y="28951"/>
                  </a:cubicBezTo>
                  <a:cubicBezTo>
                    <a:pt x="20988" y="27957"/>
                    <a:pt x="21289" y="26989"/>
                    <a:pt x="21138" y="25971"/>
                  </a:cubicBezTo>
                  <a:cubicBezTo>
                    <a:pt x="21000" y="25128"/>
                    <a:pt x="20774" y="24298"/>
                    <a:pt x="20296" y="23581"/>
                  </a:cubicBezTo>
                  <a:cubicBezTo>
                    <a:pt x="19265" y="22072"/>
                    <a:pt x="17756" y="21268"/>
                    <a:pt x="16209" y="20413"/>
                  </a:cubicBezTo>
                  <a:cubicBezTo>
                    <a:pt x="14512" y="19495"/>
                    <a:pt x="12713" y="18514"/>
                    <a:pt x="11758" y="16753"/>
                  </a:cubicBezTo>
                  <a:cubicBezTo>
                    <a:pt x="10412" y="14263"/>
                    <a:pt x="13694" y="13735"/>
                    <a:pt x="15266" y="13107"/>
                  </a:cubicBezTo>
                  <a:cubicBezTo>
                    <a:pt x="17643" y="12163"/>
                    <a:pt x="17379" y="9774"/>
                    <a:pt x="17064" y="7699"/>
                  </a:cubicBezTo>
                  <a:cubicBezTo>
                    <a:pt x="16762" y="5725"/>
                    <a:pt x="15920" y="2028"/>
                    <a:pt x="18837" y="1814"/>
                  </a:cubicBezTo>
                  <a:cubicBezTo>
                    <a:pt x="19441" y="1777"/>
                    <a:pt x="19353" y="934"/>
                    <a:pt x="18900" y="733"/>
                  </a:cubicBezTo>
                  <a:cubicBezTo>
                    <a:pt x="17982" y="330"/>
                    <a:pt x="17007" y="0"/>
                    <a:pt x="160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0"/>
            <p:cNvSpPr/>
            <p:nvPr/>
          </p:nvSpPr>
          <p:spPr>
            <a:xfrm flipH="1" rot="-1692193">
              <a:off x="6128256" y="2208407"/>
              <a:ext cx="918193" cy="1539981"/>
            </a:xfrm>
            <a:custGeom>
              <a:rect b="b" l="l" r="r" t="t"/>
              <a:pathLst>
                <a:path extrusionOk="0" h="29720" w="17719">
                  <a:moveTo>
                    <a:pt x="12498" y="811"/>
                  </a:moveTo>
                  <a:cubicBezTo>
                    <a:pt x="12536" y="811"/>
                    <a:pt x="12575" y="812"/>
                    <a:pt x="12613" y="815"/>
                  </a:cubicBezTo>
                  <a:cubicBezTo>
                    <a:pt x="12575" y="840"/>
                    <a:pt x="12525" y="865"/>
                    <a:pt x="12487" y="878"/>
                  </a:cubicBezTo>
                  <a:cubicBezTo>
                    <a:pt x="12072" y="1129"/>
                    <a:pt x="11947" y="1569"/>
                    <a:pt x="11922" y="2035"/>
                  </a:cubicBezTo>
                  <a:cubicBezTo>
                    <a:pt x="11909" y="2299"/>
                    <a:pt x="11984" y="2550"/>
                    <a:pt x="12123" y="2777"/>
                  </a:cubicBezTo>
                  <a:cubicBezTo>
                    <a:pt x="12575" y="3506"/>
                    <a:pt x="12324" y="3833"/>
                    <a:pt x="11771" y="4286"/>
                  </a:cubicBezTo>
                  <a:cubicBezTo>
                    <a:pt x="11532" y="4512"/>
                    <a:pt x="11456" y="4851"/>
                    <a:pt x="11595" y="5153"/>
                  </a:cubicBezTo>
                  <a:cubicBezTo>
                    <a:pt x="11896" y="5895"/>
                    <a:pt x="12223" y="6612"/>
                    <a:pt x="12500" y="7366"/>
                  </a:cubicBezTo>
                  <a:cubicBezTo>
                    <a:pt x="12739" y="7995"/>
                    <a:pt x="11771" y="8222"/>
                    <a:pt x="11645" y="8737"/>
                  </a:cubicBezTo>
                  <a:cubicBezTo>
                    <a:pt x="11519" y="9228"/>
                    <a:pt x="11532" y="9731"/>
                    <a:pt x="11670" y="10208"/>
                  </a:cubicBezTo>
                  <a:cubicBezTo>
                    <a:pt x="11745" y="10523"/>
                    <a:pt x="11733" y="10724"/>
                    <a:pt x="11934" y="10837"/>
                  </a:cubicBezTo>
                  <a:cubicBezTo>
                    <a:pt x="11745" y="10749"/>
                    <a:pt x="11544" y="10636"/>
                    <a:pt x="11393" y="10573"/>
                  </a:cubicBezTo>
                  <a:cubicBezTo>
                    <a:pt x="11325" y="10545"/>
                    <a:pt x="11257" y="10533"/>
                    <a:pt x="11191" y="10533"/>
                  </a:cubicBezTo>
                  <a:cubicBezTo>
                    <a:pt x="10926" y="10533"/>
                    <a:pt x="10689" y="10732"/>
                    <a:pt x="10589" y="10963"/>
                  </a:cubicBezTo>
                  <a:cubicBezTo>
                    <a:pt x="10350" y="11504"/>
                    <a:pt x="10312" y="12057"/>
                    <a:pt x="10199" y="12623"/>
                  </a:cubicBezTo>
                  <a:cubicBezTo>
                    <a:pt x="10172" y="12754"/>
                    <a:pt x="10046" y="12802"/>
                    <a:pt x="9867" y="12802"/>
                  </a:cubicBezTo>
                  <a:cubicBezTo>
                    <a:pt x="9377" y="12802"/>
                    <a:pt x="8494" y="12437"/>
                    <a:pt x="8199" y="12409"/>
                  </a:cubicBezTo>
                  <a:cubicBezTo>
                    <a:pt x="8156" y="12405"/>
                    <a:pt x="8114" y="12403"/>
                    <a:pt x="8074" y="12403"/>
                  </a:cubicBezTo>
                  <a:cubicBezTo>
                    <a:pt x="7077" y="12403"/>
                    <a:pt x="7049" y="13565"/>
                    <a:pt x="7507" y="14181"/>
                  </a:cubicBezTo>
                  <a:lnTo>
                    <a:pt x="7507" y="14181"/>
                  </a:lnTo>
                  <a:cubicBezTo>
                    <a:pt x="7458" y="14116"/>
                    <a:pt x="7408" y="14088"/>
                    <a:pt x="7357" y="14088"/>
                  </a:cubicBezTo>
                  <a:cubicBezTo>
                    <a:pt x="7069" y="14088"/>
                    <a:pt x="6775" y="14999"/>
                    <a:pt x="6753" y="15138"/>
                  </a:cubicBezTo>
                  <a:cubicBezTo>
                    <a:pt x="6640" y="15817"/>
                    <a:pt x="7168" y="16546"/>
                    <a:pt x="7546" y="17062"/>
                  </a:cubicBezTo>
                  <a:cubicBezTo>
                    <a:pt x="8212" y="18017"/>
                    <a:pt x="8954" y="18646"/>
                    <a:pt x="9935" y="18923"/>
                  </a:cubicBezTo>
                  <a:cubicBezTo>
                    <a:pt x="9922" y="19036"/>
                    <a:pt x="9910" y="19149"/>
                    <a:pt x="9910" y="19250"/>
                  </a:cubicBezTo>
                  <a:cubicBezTo>
                    <a:pt x="9940" y="19822"/>
                    <a:pt x="10278" y="20145"/>
                    <a:pt x="10707" y="20145"/>
                  </a:cubicBezTo>
                  <a:cubicBezTo>
                    <a:pt x="10806" y="20145"/>
                    <a:pt x="10910" y="20128"/>
                    <a:pt x="11016" y="20092"/>
                  </a:cubicBezTo>
                  <a:cubicBezTo>
                    <a:pt x="11695" y="20847"/>
                    <a:pt x="12928" y="21438"/>
                    <a:pt x="13569" y="21752"/>
                  </a:cubicBezTo>
                  <a:cubicBezTo>
                    <a:pt x="14462" y="22180"/>
                    <a:pt x="15266" y="22783"/>
                    <a:pt x="15908" y="23538"/>
                  </a:cubicBezTo>
                  <a:cubicBezTo>
                    <a:pt x="16675" y="24430"/>
                    <a:pt x="16612" y="25436"/>
                    <a:pt x="16486" y="26518"/>
                  </a:cubicBezTo>
                  <a:cubicBezTo>
                    <a:pt x="16411" y="27021"/>
                    <a:pt x="16373" y="27536"/>
                    <a:pt x="16373" y="28052"/>
                  </a:cubicBezTo>
                  <a:cubicBezTo>
                    <a:pt x="16184" y="27524"/>
                    <a:pt x="16159" y="26832"/>
                    <a:pt x="15744" y="26442"/>
                  </a:cubicBezTo>
                  <a:cubicBezTo>
                    <a:pt x="15342" y="26065"/>
                    <a:pt x="14902" y="25776"/>
                    <a:pt x="14512" y="25386"/>
                  </a:cubicBezTo>
                  <a:cubicBezTo>
                    <a:pt x="14097" y="24959"/>
                    <a:pt x="13845" y="24506"/>
                    <a:pt x="13355" y="24166"/>
                  </a:cubicBezTo>
                  <a:cubicBezTo>
                    <a:pt x="12475" y="23575"/>
                    <a:pt x="11431" y="23902"/>
                    <a:pt x="10614" y="23060"/>
                  </a:cubicBezTo>
                  <a:cubicBezTo>
                    <a:pt x="9935" y="22368"/>
                    <a:pt x="9557" y="21501"/>
                    <a:pt x="8740" y="20935"/>
                  </a:cubicBezTo>
                  <a:cubicBezTo>
                    <a:pt x="8422" y="20700"/>
                    <a:pt x="8042" y="20633"/>
                    <a:pt x="7656" y="20633"/>
                  </a:cubicBezTo>
                  <a:cubicBezTo>
                    <a:pt x="7463" y="20633"/>
                    <a:pt x="7269" y="20650"/>
                    <a:pt x="7080" y="20671"/>
                  </a:cubicBezTo>
                  <a:cubicBezTo>
                    <a:pt x="6694" y="20720"/>
                    <a:pt x="6280" y="20891"/>
                    <a:pt x="5913" y="20891"/>
                  </a:cubicBezTo>
                  <a:cubicBezTo>
                    <a:pt x="5539" y="20891"/>
                    <a:pt x="5215" y="20714"/>
                    <a:pt x="5018" y="20054"/>
                  </a:cubicBezTo>
                  <a:cubicBezTo>
                    <a:pt x="4905" y="19564"/>
                    <a:pt x="4817" y="19061"/>
                    <a:pt x="4754" y="18571"/>
                  </a:cubicBezTo>
                  <a:cubicBezTo>
                    <a:pt x="4592" y="17556"/>
                    <a:pt x="4098" y="17131"/>
                    <a:pt x="3375" y="17131"/>
                  </a:cubicBezTo>
                  <a:cubicBezTo>
                    <a:pt x="3085" y="17131"/>
                    <a:pt x="2759" y="17200"/>
                    <a:pt x="2402" y="17326"/>
                  </a:cubicBezTo>
                  <a:cubicBezTo>
                    <a:pt x="2176" y="17406"/>
                    <a:pt x="1939" y="17528"/>
                    <a:pt x="1734" y="17528"/>
                  </a:cubicBezTo>
                  <a:cubicBezTo>
                    <a:pt x="1552" y="17528"/>
                    <a:pt x="1396" y="17432"/>
                    <a:pt x="1296" y="17125"/>
                  </a:cubicBezTo>
                  <a:cubicBezTo>
                    <a:pt x="1057" y="16370"/>
                    <a:pt x="1422" y="15502"/>
                    <a:pt x="1799" y="14861"/>
                  </a:cubicBezTo>
                  <a:cubicBezTo>
                    <a:pt x="2440" y="13780"/>
                    <a:pt x="4025" y="14496"/>
                    <a:pt x="4691" y="13528"/>
                  </a:cubicBezTo>
                  <a:cubicBezTo>
                    <a:pt x="5106" y="12899"/>
                    <a:pt x="5018" y="12120"/>
                    <a:pt x="5534" y="11541"/>
                  </a:cubicBezTo>
                  <a:cubicBezTo>
                    <a:pt x="5848" y="11177"/>
                    <a:pt x="6703" y="10975"/>
                    <a:pt x="7131" y="10711"/>
                  </a:cubicBezTo>
                  <a:cubicBezTo>
                    <a:pt x="7546" y="10435"/>
                    <a:pt x="7847" y="9969"/>
                    <a:pt x="8137" y="9605"/>
                  </a:cubicBezTo>
                  <a:cubicBezTo>
                    <a:pt x="8740" y="8813"/>
                    <a:pt x="9306" y="8058"/>
                    <a:pt x="9683" y="7128"/>
                  </a:cubicBezTo>
                  <a:cubicBezTo>
                    <a:pt x="10136" y="5983"/>
                    <a:pt x="10148" y="4675"/>
                    <a:pt x="10425" y="3493"/>
                  </a:cubicBezTo>
                  <a:cubicBezTo>
                    <a:pt x="10576" y="2852"/>
                    <a:pt x="10828" y="2249"/>
                    <a:pt x="11167" y="1683"/>
                  </a:cubicBezTo>
                  <a:cubicBezTo>
                    <a:pt x="11518" y="1051"/>
                    <a:pt x="11989" y="811"/>
                    <a:pt x="12498" y="811"/>
                  </a:cubicBezTo>
                  <a:close/>
                  <a:moveTo>
                    <a:pt x="12447" y="1"/>
                  </a:moveTo>
                  <a:cubicBezTo>
                    <a:pt x="11658" y="1"/>
                    <a:pt x="10986" y="698"/>
                    <a:pt x="10563" y="1280"/>
                  </a:cubicBezTo>
                  <a:cubicBezTo>
                    <a:pt x="9884" y="2223"/>
                    <a:pt x="9683" y="3456"/>
                    <a:pt x="9507" y="4562"/>
                  </a:cubicBezTo>
                  <a:cubicBezTo>
                    <a:pt x="9256" y="6197"/>
                    <a:pt x="8916" y="7605"/>
                    <a:pt x="7885" y="8951"/>
                  </a:cubicBezTo>
                  <a:cubicBezTo>
                    <a:pt x="7319" y="9693"/>
                    <a:pt x="6703" y="10372"/>
                    <a:pt x="5798" y="10699"/>
                  </a:cubicBezTo>
                  <a:cubicBezTo>
                    <a:pt x="5420" y="10799"/>
                    <a:pt x="5093" y="11038"/>
                    <a:pt x="4867" y="11365"/>
                  </a:cubicBezTo>
                  <a:cubicBezTo>
                    <a:pt x="4678" y="11680"/>
                    <a:pt x="4540" y="12032"/>
                    <a:pt x="4465" y="12396"/>
                  </a:cubicBezTo>
                  <a:cubicBezTo>
                    <a:pt x="4263" y="13289"/>
                    <a:pt x="3559" y="13465"/>
                    <a:pt x="2755" y="13566"/>
                  </a:cubicBezTo>
                  <a:cubicBezTo>
                    <a:pt x="981" y="13805"/>
                    <a:pt x="1" y="16295"/>
                    <a:pt x="831" y="17804"/>
                  </a:cubicBezTo>
                  <a:cubicBezTo>
                    <a:pt x="1030" y="18169"/>
                    <a:pt x="1290" y="18288"/>
                    <a:pt x="1578" y="18288"/>
                  </a:cubicBezTo>
                  <a:cubicBezTo>
                    <a:pt x="2107" y="18288"/>
                    <a:pt x="2730" y="17886"/>
                    <a:pt x="3234" y="17886"/>
                  </a:cubicBezTo>
                  <a:cubicBezTo>
                    <a:pt x="3632" y="17886"/>
                    <a:pt x="3955" y="18137"/>
                    <a:pt x="4100" y="19036"/>
                  </a:cubicBezTo>
                  <a:cubicBezTo>
                    <a:pt x="4366" y="20736"/>
                    <a:pt x="4833" y="21536"/>
                    <a:pt x="6159" y="21536"/>
                  </a:cubicBezTo>
                  <a:cubicBezTo>
                    <a:pt x="6461" y="21536"/>
                    <a:pt x="6807" y="21494"/>
                    <a:pt x="7206" y="21413"/>
                  </a:cubicBezTo>
                  <a:cubicBezTo>
                    <a:pt x="7317" y="21390"/>
                    <a:pt x="7423" y="21380"/>
                    <a:pt x="7525" y="21380"/>
                  </a:cubicBezTo>
                  <a:cubicBezTo>
                    <a:pt x="8819" y="21380"/>
                    <a:pt x="9482" y="23048"/>
                    <a:pt x="10274" y="23852"/>
                  </a:cubicBezTo>
                  <a:cubicBezTo>
                    <a:pt x="11142" y="24757"/>
                    <a:pt x="12513" y="24380"/>
                    <a:pt x="13393" y="25248"/>
                  </a:cubicBezTo>
                  <a:cubicBezTo>
                    <a:pt x="13808" y="25650"/>
                    <a:pt x="14110" y="26153"/>
                    <a:pt x="14562" y="26543"/>
                  </a:cubicBezTo>
                  <a:cubicBezTo>
                    <a:pt x="15342" y="27184"/>
                    <a:pt x="15354" y="27650"/>
                    <a:pt x="15694" y="28492"/>
                  </a:cubicBezTo>
                  <a:cubicBezTo>
                    <a:pt x="15883" y="28957"/>
                    <a:pt x="16310" y="29297"/>
                    <a:pt x="16801" y="29360"/>
                  </a:cubicBezTo>
                  <a:cubicBezTo>
                    <a:pt x="16889" y="29473"/>
                    <a:pt x="16989" y="29574"/>
                    <a:pt x="17102" y="29674"/>
                  </a:cubicBezTo>
                  <a:cubicBezTo>
                    <a:pt x="17143" y="29706"/>
                    <a:pt x="17185" y="29720"/>
                    <a:pt x="17226" y="29720"/>
                  </a:cubicBezTo>
                  <a:cubicBezTo>
                    <a:pt x="17360" y="29720"/>
                    <a:pt x="17477" y="29568"/>
                    <a:pt x="17467" y="29423"/>
                  </a:cubicBezTo>
                  <a:lnTo>
                    <a:pt x="17454" y="29272"/>
                  </a:lnTo>
                  <a:cubicBezTo>
                    <a:pt x="17555" y="29146"/>
                    <a:pt x="17542" y="28970"/>
                    <a:pt x="17429" y="28857"/>
                  </a:cubicBezTo>
                  <a:cubicBezTo>
                    <a:pt x="17417" y="27876"/>
                    <a:pt x="17467" y="26908"/>
                    <a:pt x="17593" y="25939"/>
                  </a:cubicBezTo>
                  <a:cubicBezTo>
                    <a:pt x="17719" y="24732"/>
                    <a:pt x="17316" y="23865"/>
                    <a:pt x="16625" y="22909"/>
                  </a:cubicBezTo>
                  <a:cubicBezTo>
                    <a:pt x="15920" y="21941"/>
                    <a:pt x="14902" y="21312"/>
                    <a:pt x="13871" y="20796"/>
                  </a:cubicBezTo>
                  <a:cubicBezTo>
                    <a:pt x="13607" y="20658"/>
                    <a:pt x="11280" y="19363"/>
                    <a:pt x="11645" y="19036"/>
                  </a:cubicBezTo>
                  <a:cubicBezTo>
                    <a:pt x="11821" y="18860"/>
                    <a:pt x="11871" y="18596"/>
                    <a:pt x="11771" y="18369"/>
                  </a:cubicBezTo>
                  <a:lnTo>
                    <a:pt x="11733" y="18281"/>
                  </a:lnTo>
                  <a:cubicBezTo>
                    <a:pt x="11645" y="18093"/>
                    <a:pt x="11469" y="17980"/>
                    <a:pt x="11268" y="17967"/>
                  </a:cubicBezTo>
                  <a:cubicBezTo>
                    <a:pt x="10450" y="17942"/>
                    <a:pt x="9771" y="17778"/>
                    <a:pt x="9143" y="17213"/>
                  </a:cubicBezTo>
                  <a:cubicBezTo>
                    <a:pt x="8740" y="16848"/>
                    <a:pt x="7495" y="15427"/>
                    <a:pt x="8187" y="15012"/>
                  </a:cubicBezTo>
                  <a:cubicBezTo>
                    <a:pt x="8866" y="14597"/>
                    <a:pt x="8828" y="14006"/>
                    <a:pt x="8388" y="13402"/>
                  </a:cubicBezTo>
                  <a:lnTo>
                    <a:pt x="8388" y="13402"/>
                  </a:lnTo>
                  <a:cubicBezTo>
                    <a:pt x="8665" y="13780"/>
                    <a:pt x="9385" y="14091"/>
                    <a:pt x="10020" y="14091"/>
                  </a:cubicBezTo>
                  <a:cubicBezTo>
                    <a:pt x="10336" y="14091"/>
                    <a:pt x="10631" y="14014"/>
                    <a:pt x="10840" y="13830"/>
                  </a:cubicBezTo>
                  <a:cubicBezTo>
                    <a:pt x="11368" y="13377"/>
                    <a:pt x="11431" y="12711"/>
                    <a:pt x="11582" y="12069"/>
                  </a:cubicBezTo>
                  <a:cubicBezTo>
                    <a:pt x="11804" y="12170"/>
                    <a:pt x="12033" y="12250"/>
                    <a:pt x="12256" y="12250"/>
                  </a:cubicBezTo>
                  <a:cubicBezTo>
                    <a:pt x="12450" y="12250"/>
                    <a:pt x="12639" y="12190"/>
                    <a:pt x="12814" y="12032"/>
                  </a:cubicBezTo>
                  <a:cubicBezTo>
                    <a:pt x="13380" y="11529"/>
                    <a:pt x="13129" y="10586"/>
                    <a:pt x="12965" y="9969"/>
                  </a:cubicBezTo>
                  <a:cubicBezTo>
                    <a:pt x="12726" y="9026"/>
                    <a:pt x="13770" y="8901"/>
                    <a:pt x="13908" y="7983"/>
                  </a:cubicBezTo>
                  <a:cubicBezTo>
                    <a:pt x="14072" y="6977"/>
                    <a:pt x="13556" y="5971"/>
                    <a:pt x="13129" y="5053"/>
                  </a:cubicBezTo>
                  <a:cubicBezTo>
                    <a:pt x="13468" y="4751"/>
                    <a:pt x="13783" y="4437"/>
                    <a:pt x="13883" y="3959"/>
                  </a:cubicBezTo>
                  <a:cubicBezTo>
                    <a:pt x="13946" y="3581"/>
                    <a:pt x="13996" y="3154"/>
                    <a:pt x="13795" y="2802"/>
                  </a:cubicBezTo>
                  <a:cubicBezTo>
                    <a:pt x="13669" y="2575"/>
                    <a:pt x="13544" y="2362"/>
                    <a:pt x="13405" y="2148"/>
                  </a:cubicBezTo>
                  <a:cubicBezTo>
                    <a:pt x="13267" y="2127"/>
                    <a:pt x="13208" y="2118"/>
                    <a:pt x="13228" y="2118"/>
                  </a:cubicBezTo>
                  <a:cubicBezTo>
                    <a:pt x="13244" y="2118"/>
                    <a:pt x="13312" y="2124"/>
                    <a:pt x="13431" y="2135"/>
                  </a:cubicBezTo>
                  <a:cubicBezTo>
                    <a:pt x="13813" y="2174"/>
                    <a:pt x="14279" y="2283"/>
                    <a:pt x="14691" y="2283"/>
                  </a:cubicBezTo>
                  <a:cubicBezTo>
                    <a:pt x="15226" y="2283"/>
                    <a:pt x="15669" y="2098"/>
                    <a:pt x="15719" y="1331"/>
                  </a:cubicBezTo>
                  <a:cubicBezTo>
                    <a:pt x="15719" y="1293"/>
                    <a:pt x="15719" y="1255"/>
                    <a:pt x="15719" y="1230"/>
                  </a:cubicBezTo>
                  <a:cubicBezTo>
                    <a:pt x="15769" y="1054"/>
                    <a:pt x="15694" y="865"/>
                    <a:pt x="15518" y="802"/>
                  </a:cubicBezTo>
                  <a:cubicBezTo>
                    <a:pt x="15400" y="714"/>
                    <a:pt x="15260" y="670"/>
                    <a:pt x="15120" y="670"/>
                  </a:cubicBezTo>
                  <a:cubicBezTo>
                    <a:pt x="14961" y="670"/>
                    <a:pt x="14802" y="727"/>
                    <a:pt x="14675" y="840"/>
                  </a:cubicBezTo>
                  <a:cubicBezTo>
                    <a:pt x="14034" y="689"/>
                    <a:pt x="13242" y="111"/>
                    <a:pt x="12689" y="23"/>
                  </a:cubicBezTo>
                  <a:cubicBezTo>
                    <a:pt x="12607" y="8"/>
                    <a:pt x="12526" y="1"/>
                    <a:pt x="1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60"/>
          <p:cNvSpPr/>
          <p:nvPr/>
        </p:nvSpPr>
        <p:spPr>
          <a:xfrm>
            <a:off x="559025" y="3579525"/>
            <a:ext cx="4284000" cy="645000"/>
          </a:xfrm>
          <a:prstGeom prst="rect">
            <a:avLst/>
          </a:prstGeom>
          <a:solidFill>
            <a:srgbClr val="EDEC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5" name="Google Shape;1405;p60"/>
          <p:cNvSpPr txBox="1"/>
          <p:nvPr>
            <p:ph idx="1" type="subTitle"/>
          </p:nvPr>
        </p:nvSpPr>
        <p:spPr>
          <a:xfrm>
            <a:off x="1257375" y="2643500"/>
            <a:ext cx="30201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</a:rPr>
              <a:t>The </a:t>
            </a:r>
            <a:r>
              <a:rPr b="1" lang="en" sz="1800">
                <a:solidFill>
                  <a:schemeClr val="accent3"/>
                </a:solidFill>
              </a:rPr>
              <a:t>processed</a:t>
            </a:r>
            <a:r>
              <a:rPr b="1" lang="en" sz="1800">
                <a:solidFill>
                  <a:schemeClr val="accent3"/>
                </a:solidFill>
              </a:rPr>
              <a:t> data and code is publicly available in this </a:t>
            </a:r>
            <a:r>
              <a:rPr b="1" lang="en" sz="1800" u="sng">
                <a:solidFill>
                  <a:schemeClr val="hlink"/>
                </a:solidFill>
                <a:hlinkClick r:id="rId3"/>
              </a:rPr>
              <a:t>repository</a:t>
            </a:r>
            <a:endParaRPr b="1" sz="18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3"/>
              </a:solidFill>
            </a:endParaRPr>
          </a:p>
        </p:txBody>
      </p:sp>
      <p:pic>
        <p:nvPicPr>
          <p:cNvPr id="1406" name="Google Shape;14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2" y="2771444"/>
            <a:ext cx="645012" cy="6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000"/>
              <a:t>References</a:t>
            </a:r>
            <a:endParaRPr sz="3000"/>
          </a:p>
        </p:txBody>
      </p:sp>
      <p:sp>
        <p:nvSpPr>
          <p:cNvPr id="1413" name="Google Shape;1413;p61"/>
          <p:cNvSpPr txBox="1"/>
          <p:nvPr/>
        </p:nvSpPr>
        <p:spPr>
          <a:xfrm>
            <a:off x="720000" y="1215750"/>
            <a:ext cx="77040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Badrinarayanan, V., Kendall, A., &amp; Cipolla, R. (2017). Segnet: A deep convolutional encoder-decoder architecture for image segmentation. IEEE transactions on pattern analysis and machine intelligence, 39(12), 2481-2495.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Ronneberger, O., Fischer, P., &amp; Brox, T. (2015). U-net: Convolutional networks for biomedical image segmentation. In Medical Image Computing and Computer-Assisted Intervention–MICCAI 2015: 18th International Conference, Munich, Germany, October 5-9, 2015, Proceedings, Part III 18 (pp. 234-241). Springer International Publishing.</a:t>
            </a:r>
            <a:endParaRPr/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Zhou, Z., Rahman Siddiquee, M. M., Tajbakhsh, N., &amp; Liang, J. (2018). Unet++: A nested u-net architecture for medical image segmentation. In Deep Learning in Medical Image Analysis and Multimodal Learning for Clinical Decision Support: 4th International Workshop, DLMIA 2018, and 8th International Workshop, ML-CDS 2018, Held in Conjunction with MICCAI 2018, Granada, Spain, September 20, 2018, Proceedings 4 (pp. 3-11). Springer International Publishing.</a:t>
            </a:r>
            <a:endParaRPr/>
          </a:p>
        </p:txBody>
      </p:sp>
      <p:sp>
        <p:nvSpPr>
          <p:cNvPr id="1414" name="Google Shape;141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000"/>
              <a:t>Extra</a:t>
            </a:r>
            <a:endParaRPr sz="3000"/>
          </a:p>
        </p:txBody>
      </p:sp>
      <p:pic>
        <p:nvPicPr>
          <p:cNvPr id="1420" name="Google Shape;14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350" y="1505698"/>
            <a:ext cx="4663449" cy="1943107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62"/>
          <p:cNvSpPr txBox="1"/>
          <p:nvPr/>
        </p:nvSpPr>
        <p:spPr>
          <a:xfrm>
            <a:off x="1973350" y="3515850"/>
            <a:ext cx="4663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Learning Curves for Unet++ Architecture. Driven Data test set approach.</a:t>
            </a:r>
            <a:endParaRPr i="1" sz="10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Min. Eval Loss: 0.3130 - Max. Eval IoU: 0.5275</a:t>
            </a:r>
            <a:endParaRPr/>
          </a:p>
        </p:txBody>
      </p:sp>
      <p:sp>
        <p:nvSpPr>
          <p:cNvPr id="1422" name="Google Shape;142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42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447050" y="2316300"/>
            <a:ext cx="1653900" cy="1639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5" name="Google Shape;895;p42"/>
          <p:cNvPicPr preferRelativeResize="0"/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1993549" y="269725"/>
            <a:ext cx="1653900" cy="1653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6" name="Google Shape;896;p42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7043050" y="2394000"/>
            <a:ext cx="1484400" cy="1484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7" name="Google Shape;897;p42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379075" y="317425"/>
            <a:ext cx="1569900" cy="15585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8" name="Google Shape;89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4913" y="1875925"/>
            <a:ext cx="3854172" cy="22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42"/>
          <p:cNvSpPr txBox="1"/>
          <p:nvPr>
            <p:ph idx="4294967295" type="subTitle"/>
          </p:nvPr>
        </p:nvSpPr>
        <p:spPr>
          <a:xfrm>
            <a:off x="2588239" y="4637659"/>
            <a:ext cx="39675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 in ecosystemic contribution</a:t>
            </a:r>
            <a:endParaRPr/>
          </a:p>
        </p:txBody>
      </p:sp>
      <p:sp>
        <p:nvSpPr>
          <p:cNvPr id="900" name="Google Shape;900;p42"/>
          <p:cNvSpPr txBox="1"/>
          <p:nvPr>
            <p:ph idx="4294967295" type="title"/>
          </p:nvPr>
        </p:nvSpPr>
        <p:spPr>
          <a:xfrm>
            <a:off x="2588250" y="4097350"/>
            <a:ext cx="39675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$ 500 BILLIONS</a:t>
            </a:r>
            <a:endParaRPr/>
          </a:p>
        </p:txBody>
      </p:sp>
      <p:sp>
        <p:nvSpPr>
          <p:cNvPr id="901" name="Google Shape;90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43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89225" y="475075"/>
            <a:ext cx="6307250" cy="38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6475" y="2847825"/>
            <a:ext cx="1771500" cy="1755900"/>
          </a:xfrm>
          <a:prstGeom prst="ellipse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8" name="Google Shape;908;p43"/>
          <p:cNvSpPr/>
          <p:nvPr/>
        </p:nvSpPr>
        <p:spPr>
          <a:xfrm>
            <a:off x="5940775" y="3602325"/>
            <a:ext cx="294000" cy="24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9" name="Google Shape;909;p43"/>
          <p:cNvCxnSpPr>
            <a:stCxn id="908" idx="3"/>
            <a:endCxn id="907" idx="2"/>
          </p:cNvCxnSpPr>
          <p:nvPr/>
        </p:nvCxnSpPr>
        <p:spPr>
          <a:xfrm>
            <a:off x="6234775" y="3725775"/>
            <a:ext cx="961800" cy="0"/>
          </a:xfrm>
          <a:prstGeom prst="straightConnector1">
            <a:avLst/>
          </a:prstGeom>
          <a:noFill/>
          <a:ln cap="flat" cmpd="sng" w="19050">
            <a:solidFill>
              <a:srgbClr val="00C3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43"/>
          <p:cNvSpPr txBox="1"/>
          <p:nvPr>
            <p:ph idx="4294967295" type="title"/>
          </p:nvPr>
        </p:nvSpPr>
        <p:spPr>
          <a:xfrm>
            <a:off x="889225" y="4343575"/>
            <a:ext cx="66087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1.8 % of world kelp lost yearly</a:t>
            </a:r>
            <a:endParaRPr sz="2500"/>
          </a:p>
        </p:txBody>
      </p:sp>
      <p:sp>
        <p:nvSpPr>
          <p:cNvPr id="911" name="Google Shape;91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4"/>
          <p:cNvSpPr/>
          <p:nvPr/>
        </p:nvSpPr>
        <p:spPr>
          <a:xfrm>
            <a:off x="3933725" y="2520000"/>
            <a:ext cx="1240200" cy="66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7" name="Google Shape;917;p44"/>
          <p:cNvSpPr/>
          <p:nvPr/>
        </p:nvSpPr>
        <p:spPr>
          <a:xfrm>
            <a:off x="6461400" y="1525988"/>
            <a:ext cx="1557000" cy="442200"/>
          </a:xfrm>
          <a:prstGeom prst="rect">
            <a:avLst/>
          </a:prstGeom>
          <a:solidFill>
            <a:srgbClr val="95C8AD">
              <a:alpha val="3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8" name="Google Shape;918;p44"/>
          <p:cNvSpPr/>
          <p:nvPr/>
        </p:nvSpPr>
        <p:spPr>
          <a:xfrm>
            <a:off x="896975" y="1525988"/>
            <a:ext cx="2116200" cy="442200"/>
          </a:xfrm>
          <a:prstGeom prst="rect">
            <a:avLst/>
          </a:prstGeom>
          <a:solidFill>
            <a:srgbClr val="95C8AD">
              <a:alpha val="3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9" name="Google Shape;919;p44"/>
          <p:cNvSpPr/>
          <p:nvPr/>
        </p:nvSpPr>
        <p:spPr>
          <a:xfrm>
            <a:off x="3793500" y="1525988"/>
            <a:ext cx="1557000" cy="442200"/>
          </a:xfrm>
          <a:prstGeom prst="rect">
            <a:avLst/>
          </a:prstGeom>
          <a:solidFill>
            <a:srgbClr val="95C8AD">
              <a:alpha val="3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0" name="Google Shape;92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KELP Wanted  - The Challenge</a:t>
            </a:r>
            <a:endParaRPr/>
          </a:p>
        </p:txBody>
      </p:sp>
      <p:sp>
        <p:nvSpPr>
          <p:cNvPr id="921" name="Google Shape;921;p44"/>
          <p:cNvSpPr txBox="1"/>
          <p:nvPr/>
        </p:nvSpPr>
        <p:spPr>
          <a:xfrm flipH="1">
            <a:off x="1248300" y="1017725"/>
            <a:ext cx="66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The task: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Semantic segmentation of kelp pixels from satellite imagery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endParaRPr sz="1800">
              <a:solidFill>
                <a:srgbClr val="434343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922" name="Google Shape;922;p44"/>
          <p:cNvSpPr txBox="1"/>
          <p:nvPr/>
        </p:nvSpPr>
        <p:spPr>
          <a:xfrm flipH="1">
            <a:off x="3793500" y="1533188"/>
            <a:ext cx="15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DATASET</a:t>
            </a:r>
            <a:endParaRPr b="1" sz="18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923" name="Google Shape;923;p44"/>
          <p:cNvSpPr txBox="1"/>
          <p:nvPr/>
        </p:nvSpPr>
        <p:spPr>
          <a:xfrm flipH="1">
            <a:off x="896975" y="1546988"/>
            <a:ext cx="21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Driven Data Test</a:t>
            </a:r>
            <a:endParaRPr b="1" sz="18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924" name="Google Shape;924;p44"/>
          <p:cNvSpPr txBox="1"/>
          <p:nvPr/>
        </p:nvSpPr>
        <p:spPr>
          <a:xfrm flipH="1">
            <a:off x="6471325" y="1554188"/>
            <a:ext cx="15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T</a:t>
            </a: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raini</a:t>
            </a: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ng</a:t>
            </a:r>
            <a:endParaRPr b="1" sz="18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925" name="Google Shape;925;p44"/>
          <p:cNvSpPr txBox="1"/>
          <p:nvPr/>
        </p:nvSpPr>
        <p:spPr>
          <a:xfrm>
            <a:off x="6275125" y="2031663"/>
            <a:ext cx="183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5637 samples</a:t>
            </a:r>
            <a:endParaRPr b="1"/>
          </a:p>
        </p:txBody>
      </p:sp>
      <p:sp>
        <p:nvSpPr>
          <p:cNvPr id="926" name="Google Shape;926;p44"/>
          <p:cNvSpPr txBox="1"/>
          <p:nvPr/>
        </p:nvSpPr>
        <p:spPr>
          <a:xfrm>
            <a:off x="1036925" y="2045463"/>
            <a:ext cx="183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14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27 sam</a:t>
            </a: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ples</a:t>
            </a:r>
            <a:endParaRPr b="1"/>
          </a:p>
        </p:txBody>
      </p:sp>
      <p:sp>
        <p:nvSpPr>
          <p:cNvPr id="927" name="Google Shape;927;p44"/>
          <p:cNvSpPr txBox="1"/>
          <p:nvPr/>
        </p:nvSpPr>
        <p:spPr>
          <a:xfrm>
            <a:off x="6271525" y="2752013"/>
            <a:ext cx="19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SWIR + NIR + R + G + B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+ DEM + Cloud Mask </a:t>
            </a:r>
            <a:endParaRPr sz="1200"/>
          </a:p>
        </p:txBody>
      </p:sp>
      <p:sp>
        <p:nvSpPr>
          <p:cNvPr id="928" name="Google Shape;928;p44"/>
          <p:cNvSpPr txBox="1"/>
          <p:nvPr/>
        </p:nvSpPr>
        <p:spPr>
          <a:xfrm>
            <a:off x="6471325" y="2439600"/>
            <a:ext cx="15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Feature Images</a:t>
            </a:r>
            <a:endParaRPr sz="900"/>
          </a:p>
        </p:txBody>
      </p:sp>
      <p:sp>
        <p:nvSpPr>
          <p:cNvPr id="929" name="Google Shape;929;p44"/>
          <p:cNvSpPr txBox="1"/>
          <p:nvPr/>
        </p:nvSpPr>
        <p:spPr>
          <a:xfrm>
            <a:off x="6363025" y="3899675"/>
            <a:ext cx="177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Ground Truth Labels</a:t>
            </a:r>
            <a:endParaRPr sz="900"/>
          </a:p>
        </p:txBody>
      </p:sp>
      <p:sp>
        <p:nvSpPr>
          <p:cNvPr id="930" name="Google Shape;930;p44"/>
          <p:cNvSpPr txBox="1"/>
          <p:nvPr/>
        </p:nvSpPr>
        <p:spPr>
          <a:xfrm>
            <a:off x="6471325" y="4458225"/>
            <a:ext cx="155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Binary Mask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Citizen labeled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1" name="Google Shape;931;p44"/>
          <p:cNvSpPr txBox="1"/>
          <p:nvPr/>
        </p:nvSpPr>
        <p:spPr>
          <a:xfrm>
            <a:off x="878225" y="2763975"/>
            <a:ext cx="215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SWIR + NIR + R + G + B 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+ DEM + Cloud Mask </a:t>
            </a:r>
            <a:endParaRPr sz="1200"/>
          </a:p>
        </p:txBody>
      </p:sp>
      <p:sp>
        <p:nvSpPr>
          <p:cNvPr id="932" name="Google Shape;932;p44"/>
          <p:cNvSpPr txBox="1"/>
          <p:nvPr/>
        </p:nvSpPr>
        <p:spPr>
          <a:xfrm>
            <a:off x="1176575" y="2439600"/>
            <a:ext cx="15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Feature Images</a:t>
            </a:r>
            <a:endParaRPr sz="900"/>
          </a:p>
        </p:txBody>
      </p:sp>
      <p:cxnSp>
        <p:nvCxnSpPr>
          <p:cNvPr id="933" name="Google Shape;933;p44"/>
          <p:cNvCxnSpPr/>
          <p:nvPr/>
        </p:nvCxnSpPr>
        <p:spPr>
          <a:xfrm flipH="1" rot="10800000">
            <a:off x="5350500" y="1744075"/>
            <a:ext cx="1110900" cy="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44"/>
          <p:cNvCxnSpPr>
            <a:stCxn id="923" idx="1"/>
          </p:cNvCxnSpPr>
          <p:nvPr/>
        </p:nvCxnSpPr>
        <p:spPr>
          <a:xfrm>
            <a:off x="3013175" y="1747088"/>
            <a:ext cx="7803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4"/>
          <p:cNvSpPr/>
          <p:nvPr/>
        </p:nvSpPr>
        <p:spPr>
          <a:xfrm>
            <a:off x="837450" y="2437413"/>
            <a:ext cx="2194500" cy="88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36" name="Google Shape;936;p44"/>
          <p:cNvCxnSpPr>
            <a:stCxn id="935" idx="3"/>
            <a:endCxn id="937" idx="1"/>
          </p:cNvCxnSpPr>
          <p:nvPr/>
        </p:nvCxnSpPr>
        <p:spPr>
          <a:xfrm>
            <a:off x="3031950" y="2880063"/>
            <a:ext cx="8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7" name="Google Shape;937;p44"/>
          <p:cNvSpPr txBox="1"/>
          <p:nvPr/>
        </p:nvSpPr>
        <p:spPr>
          <a:xfrm>
            <a:off x="3919200" y="2572250"/>
            <a:ext cx="12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Predicted </a:t>
            </a:r>
            <a:r>
              <a:rPr b="1" lang="en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Labels</a:t>
            </a:r>
            <a:endParaRPr sz="900"/>
          </a:p>
        </p:txBody>
      </p:sp>
      <p:sp>
        <p:nvSpPr>
          <p:cNvPr id="938" name="Google Shape;938;p44"/>
          <p:cNvSpPr txBox="1"/>
          <p:nvPr/>
        </p:nvSpPr>
        <p:spPr>
          <a:xfrm>
            <a:off x="7014625" y="3364263"/>
            <a:ext cx="47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+</a:t>
            </a:r>
            <a:endParaRPr sz="1900"/>
          </a:p>
        </p:txBody>
      </p:sp>
      <p:sp>
        <p:nvSpPr>
          <p:cNvPr id="939" name="Google Shape;939;p44"/>
          <p:cNvSpPr txBox="1"/>
          <p:nvPr/>
        </p:nvSpPr>
        <p:spPr>
          <a:xfrm>
            <a:off x="3532500" y="4297150"/>
            <a:ext cx="207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Compared Through</a:t>
            </a:r>
            <a:endParaRPr/>
          </a:p>
        </p:txBody>
      </p:sp>
      <p:sp>
        <p:nvSpPr>
          <p:cNvPr id="940" name="Google Shape;940;p44"/>
          <p:cNvSpPr txBox="1"/>
          <p:nvPr/>
        </p:nvSpPr>
        <p:spPr>
          <a:xfrm>
            <a:off x="3723575" y="3976625"/>
            <a:ext cx="166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DICE SCORE</a:t>
            </a:r>
            <a:endParaRPr b="1" sz="1800">
              <a:solidFill>
                <a:schemeClr val="lt1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cxnSp>
        <p:nvCxnSpPr>
          <p:cNvPr id="941" name="Google Shape;941;p44"/>
          <p:cNvCxnSpPr>
            <a:stCxn id="937" idx="2"/>
            <a:endCxn id="940" idx="0"/>
          </p:cNvCxnSpPr>
          <p:nvPr/>
        </p:nvCxnSpPr>
        <p:spPr>
          <a:xfrm>
            <a:off x="4546500" y="3187850"/>
            <a:ext cx="7200" cy="7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44"/>
          <p:cNvCxnSpPr>
            <a:stCxn id="937" idx="2"/>
            <a:endCxn id="940" idx="0"/>
          </p:cNvCxnSpPr>
          <p:nvPr/>
        </p:nvCxnSpPr>
        <p:spPr>
          <a:xfrm>
            <a:off x="4546500" y="3187850"/>
            <a:ext cx="7200" cy="78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3" name="Google Shape;943;p44"/>
          <p:cNvCxnSpPr>
            <a:stCxn id="929" idx="1"/>
            <a:endCxn id="940" idx="3"/>
          </p:cNvCxnSpPr>
          <p:nvPr/>
        </p:nvCxnSpPr>
        <p:spPr>
          <a:xfrm rot="10800000">
            <a:off x="5384125" y="4207475"/>
            <a:ext cx="97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4" name="Google Shape;944;p44"/>
          <p:cNvSpPr txBox="1"/>
          <p:nvPr/>
        </p:nvSpPr>
        <p:spPr>
          <a:xfrm>
            <a:off x="455075" y="35814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Public Leaderboard</a:t>
            </a:r>
            <a:endParaRPr/>
          </a:p>
        </p:txBody>
      </p:sp>
      <p:sp>
        <p:nvSpPr>
          <p:cNvPr id="945" name="Google Shape;945;p44"/>
          <p:cNvSpPr txBox="1"/>
          <p:nvPr/>
        </p:nvSpPr>
        <p:spPr>
          <a:xfrm>
            <a:off x="434700" y="4252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Private</a:t>
            </a:r>
            <a:r>
              <a:rPr b="1" lang="en" sz="180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 Leaderboard</a:t>
            </a:r>
            <a:endParaRPr/>
          </a:p>
        </p:txBody>
      </p:sp>
      <p:sp>
        <p:nvSpPr>
          <p:cNvPr id="946" name="Google Shape;946;p44"/>
          <p:cNvSpPr txBox="1"/>
          <p:nvPr/>
        </p:nvSpPr>
        <p:spPr>
          <a:xfrm>
            <a:off x="857850" y="3899975"/>
            <a:ext cx="215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Subset of test Labels</a:t>
            </a:r>
            <a:endParaRPr sz="1200"/>
          </a:p>
        </p:txBody>
      </p:sp>
      <p:sp>
        <p:nvSpPr>
          <p:cNvPr id="947" name="Google Shape;947;p44"/>
          <p:cNvSpPr txBox="1"/>
          <p:nvPr/>
        </p:nvSpPr>
        <p:spPr>
          <a:xfrm>
            <a:off x="857850" y="4558275"/>
            <a:ext cx="215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1427 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Labels</a:t>
            </a:r>
            <a:endParaRPr sz="1200"/>
          </a:p>
        </p:txBody>
      </p:sp>
      <p:cxnSp>
        <p:nvCxnSpPr>
          <p:cNvPr id="948" name="Google Shape;948;p44"/>
          <p:cNvCxnSpPr>
            <a:stCxn id="940" idx="1"/>
          </p:cNvCxnSpPr>
          <p:nvPr/>
        </p:nvCxnSpPr>
        <p:spPr>
          <a:xfrm rot="10800000">
            <a:off x="3188075" y="3873875"/>
            <a:ext cx="535500" cy="33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9" name="Google Shape;949;p44"/>
          <p:cNvCxnSpPr>
            <a:stCxn id="940" idx="1"/>
          </p:cNvCxnSpPr>
          <p:nvPr/>
        </p:nvCxnSpPr>
        <p:spPr>
          <a:xfrm flipH="1">
            <a:off x="3200675" y="4207475"/>
            <a:ext cx="522900" cy="3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0" name="Google Shape;95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Preprocessing and Splitting</a:t>
            </a:r>
            <a:endParaRPr/>
          </a:p>
        </p:txBody>
      </p:sp>
      <p:pic>
        <p:nvPicPr>
          <p:cNvPr id="956" name="Google Shape;956;p45"/>
          <p:cNvPicPr preferRelativeResize="0"/>
          <p:nvPr/>
        </p:nvPicPr>
        <p:blipFill rotWithShape="1">
          <a:blip r:embed="rId3">
            <a:alphaModFix/>
          </a:blip>
          <a:srcRect b="0" l="8182" r="8324" t="0"/>
          <a:stretch/>
        </p:blipFill>
        <p:spPr>
          <a:xfrm>
            <a:off x="1057075" y="953050"/>
            <a:ext cx="7029852" cy="19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45"/>
          <p:cNvSpPr/>
          <p:nvPr/>
        </p:nvSpPr>
        <p:spPr>
          <a:xfrm>
            <a:off x="538995" y="3365067"/>
            <a:ext cx="342877" cy="283454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5"/>
          <p:cNvSpPr txBox="1"/>
          <p:nvPr>
            <p:ph type="title"/>
          </p:nvPr>
        </p:nvSpPr>
        <p:spPr>
          <a:xfrm>
            <a:off x="538975" y="3322138"/>
            <a:ext cx="34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500"/>
              <a:t>2</a:t>
            </a:r>
            <a:endParaRPr sz="1400"/>
          </a:p>
        </p:txBody>
      </p:sp>
      <p:sp>
        <p:nvSpPr>
          <p:cNvPr id="959" name="Google Shape;959;p45"/>
          <p:cNvSpPr txBox="1"/>
          <p:nvPr>
            <p:ph type="title"/>
          </p:nvPr>
        </p:nvSpPr>
        <p:spPr>
          <a:xfrm>
            <a:off x="962150" y="3272863"/>
            <a:ext cx="79272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Data Filtering: </a:t>
            </a:r>
            <a:r>
              <a:rPr b="0" lang="en" sz="1300">
                <a:latin typeface="DM Sans"/>
                <a:ea typeface="DM Sans"/>
                <a:cs typeface="DM Sans"/>
                <a:sym typeface="DM Sans"/>
              </a:rPr>
              <a:t>keep images with kelp </a:t>
            </a:r>
            <a:r>
              <a:rPr b="0" lang="en" sz="1300">
                <a:latin typeface="DM Sans"/>
                <a:ea typeface="DM Sans"/>
                <a:cs typeface="DM Sans"/>
                <a:sym typeface="DM Sans"/>
              </a:rPr>
              <a:t>presence</a:t>
            </a:r>
            <a:r>
              <a:rPr b="0" lang="en" sz="1300">
                <a:latin typeface="DM Sans"/>
                <a:ea typeface="DM Sans"/>
                <a:cs typeface="DM Sans"/>
                <a:sym typeface="DM Sans"/>
              </a:rPr>
              <a:t>, &lt; 10% corrupted pixels and &lt;20% cloud cover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960" name="Google Shape;960;p45"/>
          <p:cNvSpPr/>
          <p:nvPr/>
        </p:nvSpPr>
        <p:spPr>
          <a:xfrm>
            <a:off x="538970" y="4008279"/>
            <a:ext cx="342877" cy="283454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5"/>
          <p:cNvSpPr txBox="1"/>
          <p:nvPr>
            <p:ph type="title"/>
          </p:nvPr>
        </p:nvSpPr>
        <p:spPr>
          <a:xfrm>
            <a:off x="538950" y="3965350"/>
            <a:ext cx="34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500"/>
              <a:t>3</a:t>
            </a:r>
            <a:endParaRPr sz="1400"/>
          </a:p>
        </p:txBody>
      </p:sp>
      <p:sp>
        <p:nvSpPr>
          <p:cNvPr id="962" name="Google Shape;962;p45"/>
          <p:cNvSpPr txBox="1"/>
          <p:nvPr>
            <p:ph type="title"/>
          </p:nvPr>
        </p:nvSpPr>
        <p:spPr>
          <a:xfrm>
            <a:off x="962125" y="3992275"/>
            <a:ext cx="79272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Stratified Data Split</a:t>
            </a:r>
            <a:r>
              <a:rPr lang="en" sz="1700">
                <a:solidFill>
                  <a:schemeClr val="lt1"/>
                </a:solidFill>
              </a:rPr>
              <a:t>: </a:t>
            </a:r>
            <a:r>
              <a:rPr b="0" lang="en" sz="1300">
                <a:latin typeface="DM Sans"/>
                <a:ea typeface="DM Sans"/>
                <a:cs typeface="DM Sans"/>
                <a:sym typeface="DM Sans"/>
              </a:rPr>
              <a:t>based on kelp percentage. 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963" name="Google Shape;963;p45"/>
          <p:cNvSpPr/>
          <p:nvPr/>
        </p:nvSpPr>
        <p:spPr>
          <a:xfrm>
            <a:off x="538945" y="2956879"/>
            <a:ext cx="342877" cy="283454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5"/>
          <p:cNvSpPr txBox="1"/>
          <p:nvPr>
            <p:ph type="title"/>
          </p:nvPr>
        </p:nvSpPr>
        <p:spPr>
          <a:xfrm>
            <a:off x="538925" y="2913950"/>
            <a:ext cx="34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500"/>
              <a:t>1</a:t>
            </a:r>
            <a:endParaRPr sz="1400"/>
          </a:p>
        </p:txBody>
      </p:sp>
      <p:sp>
        <p:nvSpPr>
          <p:cNvPr id="965" name="Google Shape;965;p45"/>
          <p:cNvSpPr txBox="1"/>
          <p:nvPr>
            <p:ph type="title"/>
          </p:nvPr>
        </p:nvSpPr>
        <p:spPr>
          <a:xfrm>
            <a:off x="962100" y="2864675"/>
            <a:ext cx="7989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Data Normalization: </a:t>
            </a:r>
            <a:r>
              <a:rPr b="0" lang="en" sz="1300">
                <a:latin typeface="DM Sans"/>
                <a:ea typeface="DM Sans"/>
                <a:cs typeface="DM Sans"/>
                <a:sym typeface="DM Sans"/>
              </a:rPr>
              <a:t>excluding 5% extreme values per band (omitting clouds and corrupt pxs)</a:t>
            </a:r>
            <a:endParaRPr b="0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</a:rPr>
              <a:t> 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966" name="Google Shape;966;p45"/>
          <p:cNvSpPr txBox="1"/>
          <p:nvPr/>
        </p:nvSpPr>
        <p:spPr>
          <a:xfrm>
            <a:off x="1247550" y="4334575"/>
            <a:ext cx="61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rPr>
              <a:t>0.7 Train | 0.15 Test | 0.15 Val: 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experiments and parameter tuning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67" name="Google Shape;967;p45"/>
          <p:cNvSpPr txBox="1"/>
          <p:nvPr/>
        </p:nvSpPr>
        <p:spPr>
          <a:xfrm>
            <a:off x="1247550" y="4656250"/>
            <a:ext cx="787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Fraunces"/>
                <a:ea typeface="Fraunces"/>
                <a:cs typeface="Fraunces"/>
                <a:sym typeface="Fraunces"/>
              </a:rPr>
              <a:t>0.8 Train | 0.20 Val: </a:t>
            </a: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training final models for submission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68" name="Google Shape;968;p45"/>
          <p:cNvSpPr txBox="1"/>
          <p:nvPr/>
        </p:nvSpPr>
        <p:spPr>
          <a:xfrm>
            <a:off x="4332300" y="3724675"/>
            <a:ext cx="12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3184 samples</a:t>
            </a:r>
            <a:endParaRPr b="1"/>
          </a:p>
        </p:txBody>
      </p:sp>
      <p:sp>
        <p:nvSpPr>
          <p:cNvPr id="969" name="Google Shape;969;p45"/>
          <p:cNvSpPr/>
          <p:nvPr/>
        </p:nvSpPr>
        <p:spPr>
          <a:xfrm>
            <a:off x="4332300" y="3767575"/>
            <a:ext cx="1249500" cy="28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0" name="Google Shape;97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6"/>
          <p:cNvSpPr/>
          <p:nvPr/>
        </p:nvSpPr>
        <p:spPr>
          <a:xfrm>
            <a:off x="6599533" y="764799"/>
            <a:ext cx="1586863" cy="1311850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6"/>
          <p:cNvSpPr/>
          <p:nvPr/>
        </p:nvSpPr>
        <p:spPr>
          <a:xfrm>
            <a:off x="792175" y="1384401"/>
            <a:ext cx="2320099" cy="2613839"/>
          </a:xfrm>
          <a:custGeom>
            <a:rect b="b" l="l" r="r" t="t"/>
            <a:pathLst>
              <a:path extrusionOk="0" h="18785" w="22195">
                <a:moveTo>
                  <a:pt x="12394" y="0"/>
                </a:moveTo>
                <a:cubicBezTo>
                  <a:pt x="9414" y="0"/>
                  <a:pt x="6425" y="1041"/>
                  <a:pt x="4225" y="3062"/>
                </a:cubicBezTo>
                <a:cubicBezTo>
                  <a:pt x="1346" y="5690"/>
                  <a:pt x="0" y="9802"/>
                  <a:pt x="490" y="13650"/>
                </a:cubicBezTo>
                <a:cubicBezTo>
                  <a:pt x="892" y="16743"/>
                  <a:pt x="2481" y="18784"/>
                  <a:pt x="5153" y="18784"/>
                </a:cubicBezTo>
                <a:cubicBezTo>
                  <a:pt x="5914" y="18784"/>
                  <a:pt x="6762" y="18619"/>
                  <a:pt x="7696" y="18265"/>
                </a:cubicBezTo>
                <a:cubicBezTo>
                  <a:pt x="9909" y="17422"/>
                  <a:pt x="11707" y="15800"/>
                  <a:pt x="13707" y="14543"/>
                </a:cubicBezTo>
                <a:cubicBezTo>
                  <a:pt x="15555" y="13386"/>
                  <a:pt x="17605" y="12531"/>
                  <a:pt x="19265" y="11122"/>
                </a:cubicBezTo>
                <a:cubicBezTo>
                  <a:pt x="20937" y="9714"/>
                  <a:pt x="22195" y="7526"/>
                  <a:pt x="21692" y="5401"/>
                </a:cubicBezTo>
                <a:cubicBezTo>
                  <a:pt x="21327" y="3867"/>
                  <a:pt x="20120" y="2659"/>
                  <a:pt x="18787" y="1804"/>
                </a:cubicBezTo>
                <a:cubicBezTo>
                  <a:pt x="16888" y="593"/>
                  <a:pt x="14644" y="0"/>
                  <a:pt x="12394" y="0"/>
                </a:cubicBezTo>
                <a:close/>
              </a:path>
            </a:pathLst>
          </a:cu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6"/>
          <p:cNvSpPr txBox="1"/>
          <p:nvPr>
            <p:ph type="title"/>
          </p:nvPr>
        </p:nvSpPr>
        <p:spPr>
          <a:xfrm>
            <a:off x="4090900" y="2407550"/>
            <a:ext cx="4595700" cy="18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Metrics</a:t>
            </a:r>
            <a:endParaRPr sz="5300"/>
          </a:p>
        </p:txBody>
      </p:sp>
      <p:grpSp>
        <p:nvGrpSpPr>
          <p:cNvPr id="978" name="Google Shape;978;p46"/>
          <p:cNvGrpSpPr/>
          <p:nvPr/>
        </p:nvGrpSpPr>
        <p:grpSpPr>
          <a:xfrm flipH="1">
            <a:off x="1625663" y="1128312"/>
            <a:ext cx="1718209" cy="2406622"/>
            <a:chOff x="2172525" y="1553700"/>
            <a:chExt cx="1209325" cy="1693850"/>
          </a:xfrm>
        </p:grpSpPr>
        <p:sp>
          <p:nvSpPr>
            <p:cNvPr id="979" name="Google Shape;979;p46"/>
            <p:cNvSpPr/>
            <p:nvPr/>
          </p:nvSpPr>
          <p:spPr>
            <a:xfrm>
              <a:off x="2835450" y="1553700"/>
              <a:ext cx="407450" cy="1679200"/>
            </a:xfrm>
            <a:custGeom>
              <a:rect b="b" l="l" r="r" t="t"/>
              <a:pathLst>
                <a:path extrusionOk="0" h="67168" w="16298">
                  <a:moveTo>
                    <a:pt x="8387" y="1"/>
                  </a:moveTo>
                  <a:cubicBezTo>
                    <a:pt x="8203" y="1"/>
                    <a:pt x="8024" y="160"/>
                    <a:pt x="7960" y="325"/>
                  </a:cubicBezTo>
                  <a:cubicBezTo>
                    <a:pt x="7293" y="1972"/>
                    <a:pt x="9255" y="4437"/>
                    <a:pt x="9746" y="5958"/>
                  </a:cubicBezTo>
                  <a:cubicBezTo>
                    <a:pt x="10865" y="9467"/>
                    <a:pt x="10324" y="13390"/>
                    <a:pt x="9532" y="16911"/>
                  </a:cubicBezTo>
                  <a:cubicBezTo>
                    <a:pt x="7935" y="24028"/>
                    <a:pt x="5143" y="30794"/>
                    <a:pt x="3081" y="37773"/>
                  </a:cubicBezTo>
                  <a:cubicBezTo>
                    <a:pt x="1119" y="44425"/>
                    <a:pt x="0" y="51542"/>
                    <a:pt x="1660" y="58395"/>
                  </a:cubicBezTo>
                  <a:cubicBezTo>
                    <a:pt x="2364" y="61300"/>
                    <a:pt x="3835" y="63765"/>
                    <a:pt x="6300" y="65450"/>
                  </a:cubicBezTo>
                  <a:cubicBezTo>
                    <a:pt x="7567" y="66315"/>
                    <a:pt x="9423" y="67168"/>
                    <a:pt x="11137" y="67168"/>
                  </a:cubicBezTo>
                  <a:cubicBezTo>
                    <a:pt x="11941" y="67168"/>
                    <a:pt x="12714" y="66980"/>
                    <a:pt x="13380" y="66519"/>
                  </a:cubicBezTo>
                  <a:cubicBezTo>
                    <a:pt x="13531" y="66418"/>
                    <a:pt x="13581" y="66217"/>
                    <a:pt x="13505" y="66053"/>
                  </a:cubicBezTo>
                  <a:cubicBezTo>
                    <a:pt x="13681" y="65928"/>
                    <a:pt x="13757" y="65714"/>
                    <a:pt x="13732" y="65513"/>
                  </a:cubicBezTo>
                  <a:cubicBezTo>
                    <a:pt x="13732" y="65475"/>
                    <a:pt x="13719" y="65425"/>
                    <a:pt x="13719" y="65387"/>
                  </a:cubicBezTo>
                  <a:cubicBezTo>
                    <a:pt x="13681" y="65274"/>
                    <a:pt x="13619" y="65173"/>
                    <a:pt x="13531" y="65110"/>
                  </a:cubicBezTo>
                  <a:cubicBezTo>
                    <a:pt x="13355" y="64444"/>
                    <a:pt x="12977" y="63916"/>
                    <a:pt x="12525" y="63362"/>
                  </a:cubicBezTo>
                  <a:cubicBezTo>
                    <a:pt x="11619" y="62256"/>
                    <a:pt x="10676" y="61212"/>
                    <a:pt x="9884" y="59992"/>
                  </a:cubicBezTo>
                  <a:cubicBezTo>
                    <a:pt x="9117" y="58810"/>
                    <a:pt x="8274" y="57666"/>
                    <a:pt x="7558" y="56434"/>
                  </a:cubicBezTo>
                  <a:cubicBezTo>
                    <a:pt x="6715" y="55000"/>
                    <a:pt x="6778" y="53164"/>
                    <a:pt x="6602" y="51555"/>
                  </a:cubicBezTo>
                  <a:cubicBezTo>
                    <a:pt x="6199" y="48185"/>
                    <a:pt x="6413" y="44777"/>
                    <a:pt x="7231" y="41482"/>
                  </a:cubicBezTo>
                  <a:cubicBezTo>
                    <a:pt x="8061" y="38188"/>
                    <a:pt x="9544" y="34994"/>
                    <a:pt x="10840" y="31863"/>
                  </a:cubicBezTo>
                  <a:cubicBezTo>
                    <a:pt x="13178" y="26229"/>
                    <a:pt x="16297" y="19979"/>
                    <a:pt x="15178" y="13730"/>
                  </a:cubicBezTo>
                  <a:cubicBezTo>
                    <a:pt x="14713" y="11039"/>
                    <a:pt x="13455" y="8385"/>
                    <a:pt x="12449" y="5845"/>
                  </a:cubicBezTo>
                  <a:cubicBezTo>
                    <a:pt x="11569" y="3670"/>
                    <a:pt x="10500" y="1520"/>
                    <a:pt x="8589" y="73"/>
                  </a:cubicBezTo>
                  <a:cubicBezTo>
                    <a:pt x="8524" y="23"/>
                    <a:pt x="8455" y="1"/>
                    <a:pt x="8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2365150" y="1600250"/>
              <a:ext cx="691900" cy="1626400"/>
            </a:xfrm>
            <a:custGeom>
              <a:rect b="b" l="l" r="r" t="t"/>
              <a:pathLst>
                <a:path extrusionOk="0" h="65056" w="27676">
                  <a:moveTo>
                    <a:pt x="2955" y="1"/>
                  </a:moveTo>
                  <a:cubicBezTo>
                    <a:pt x="2164" y="1"/>
                    <a:pt x="1370" y="103"/>
                    <a:pt x="579" y="324"/>
                  </a:cubicBezTo>
                  <a:cubicBezTo>
                    <a:pt x="227" y="412"/>
                    <a:pt x="0" y="802"/>
                    <a:pt x="264" y="1129"/>
                  </a:cubicBezTo>
                  <a:cubicBezTo>
                    <a:pt x="1723" y="2952"/>
                    <a:pt x="4087" y="3908"/>
                    <a:pt x="5923" y="5304"/>
                  </a:cubicBezTo>
                  <a:cubicBezTo>
                    <a:pt x="8375" y="7152"/>
                    <a:pt x="10286" y="9592"/>
                    <a:pt x="12034" y="12094"/>
                  </a:cubicBezTo>
                  <a:cubicBezTo>
                    <a:pt x="15920" y="17677"/>
                    <a:pt x="17366" y="24229"/>
                    <a:pt x="18473" y="30830"/>
                  </a:cubicBezTo>
                  <a:cubicBezTo>
                    <a:pt x="19038" y="34251"/>
                    <a:pt x="19303" y="37709"/>
                    <a:pt x="19240" y="41180"/>
                  </a:cubicBezTo>
                  <a:cubicBezTo>
                    <a:pt x="19189" y="44638"/>
                    <a:pt x="18812" y="48096"/>
                    <a:pt x="18888" y="51554"/>
                  </a:cubicBezTo>
                  <a:cubicBezTo>
                    <a:pt x="18950" y="54635"/>
                    <a:pt x="19554" y="57640"/>
                    <a:pt x="20988" y="60369"/>
                  </a:cubicBezTo>
                  <a:cubicBezTo>
                    <a:pt x="21516" y="61375"/>
                    <a:pt x="22207" y="62280"/>
                    <a:pt x="23025" y="63047"/>
                  </a:cubicBezTo>
                  <a:cubicBezTo>
                    <a:pt x="23352" y="63349"/>
                    <a:pt x="23729" y="63600"/>
                    <a:pt x="24131" y="63802"/>
                  </a:cubicBezTo>
                  <a:cubicBezTo>
                    <a:pt x="25011" y="64393"/>
                    <a:pt x="26005" y="64820"/>
                    <a:pt x="27049" y="65047"/>
                  </a:cubicBezTo>
                  <a:cubicBezTo>
                    <a:pt x="27076" y="65053"/>
                    <a:pt x="27102" y="65055"/>
                    <a:pt x="27128" y="65055"/>
                  </a:cubicBezTo>
                  <a:cubicBezTo>
                    <a:pt x="27523" y="65055"/>
                    <a:pt x="27675" y="64360"/>
                    <a:pt x="27250" y="64242"/>
                  </a:cubicBezTo>
                  <a:lnTo>
                    <a:pt x="27187" y="64217"/>
                  </a:lnTo>
                  <a:cubicBezTo>
                    <a:pt x="27262" y="64003"/>
                    <a:pt x="27137" y="63751"/>
                    <a:pt x="26923" y="63688"/>
                  </a:cubicBezTo>
                  <a:cubicBezTo>
                    <a:pt x="26495" y="63550"/>
                    <a:pt x="26068" y="63437"/>
                    <a:pt x="25628" y="63362"/>
                  </a:cubicBezTo>
                  <a:cubicBezTo>
                    <a:pt x="25263" y="63286"/>
                    <a:pt x="24911" y="63160"/>
                    <a:pt x="24597" y="62972"/>
                  </a:cubicBezTo>
                  <a:cubicBezTo>
                    <a:pt x="20195" y="59803"/>
                    <a:pt x="20472" y="52824"/>
                    <a:pt x="21151" y="47806"/>
                  </a:cubicBezTo>
                  <a:cubicBezTo>
                    <a:pt x="21641" y="44047"/>
                    <a:pt x="22484" y="40350"/>
                    <a:pt x="22937" y="36590"/>
                  </a:cubicBezTo>
                  <a:cubicBezTo>
                    <a:pt x="23352" y="33169"/>
                    <a:pt x="23402" y="29724"/>
                    <a:pt x="23075" y="26316"/>
                  </a:cubicBezTo>
                  <a:cubicBezTo>
                    <a:pt x="22421" y="19777"/>
                    <a:pt x="20057" y="13427"/>
                    <a:pt x="16058" y="8183"/>
                  </a:cubicBezTo>
                  <a:cubicBezTo>
                    <a:pt x="13156" y="4376"/>
                    <a:pt x="8134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2530700" y="1617650"/>
              <a:ext cx="647750" cy="1596525"/>
            </a:xfrm>
            <a:custGeom>
              <a:rect b="b" l="l" r="r" t="t"/>
              <a:pathLst>
                <a:path extrusionOk="0" h="63861" w="25910">
                  <a:moveTo>
                    <a:pt x="21820" y="0"/>
                  </a:moveTo>
                  <a:cubicBezTo>
                    <a:pt x="21667" y="0"/>
                    <a:pt x="21518" y="160"/>
                    <a:pt x="21621" y="332"/>
                  </a:cubicBezTo>
                  <a:cubicBezTo>
                    <a:pt x="23520" y="3790"/>
                    <a:pt x="24790" y="7626"/>
                    <a:pt x="25029" y="11587"/>
                  </a:cubicBezTo>
                  <a:cubicBezTo>
                    <a:pt x="25192" y="14454"/>
                    <a:pt x="21923" y="16126"/>
                    <a:pt x="22464" y="19081"/>
                  </a:cubicBezTo>
                  <a:cubicBezTo>
                    <a:pt x="22589" y="19748"/>
                    <a:pt x="22954" y="20376"/>
                    <a:pt x="23180" y="21005"/>
                  </a:cubicBezTo>
                  <a:cubicBezTo>
                    <a:pt x="23545" y="22024"/>
                    <a:pt x="23130" y="22917"/>
                    <a:pt x="22577" y="23759"/>
                  </a:cubicBezTo>
                  <a:cubicBezTo>
                    <a:pt x="21835" y="24853"/>
                    <a:pt x="21231" y="25683"/>
                    <a:pt x="21169" y="27054"/>
                  </a:cubicBezTo>
                  <a:cubicBezTo>
                    <a:pt x="21118" y="28261"/>
                    <a:pt x="21395" y="29040"/>
                    <a:pt x="20276" y="29883"/>
                  </a:cubicBezTo>
                  <a:cubicBezTo>
                    <a:pt x="19810" y="30210"/>
                    <a:pt x="19433" y="30625"/>
                    <a:pt x="19144" y="31103"/>
                  </a:cubicBezTo>
                  <a:cubicBezTo>
                    <a:pt x="18830" y="31643"/>
                    <a:pt x="18880" y="32373"/>
                    <a:pt x="18918" y="32976"/>
                  </a:cubicBezTo>
                  <a:cubicBezTo>
                    <a:pt x="18980" y="34146"/>
                    <a:pt x="18616" y="34963"/>
                    <a:pt x="17975" y="35906"/>
                  </a:cubicBezTo>
                  <a:cubicBezTo>
                    <a:pt x="17182" y="37088"/>
                    <a:pt x="16365" y="38208"/>
                    <a:pt x="15925" y="39578"/>
                  </a:cubicBezTo>
                  <a:cubicBezTo>
                    <a:pt x="15334" y="41427"/>
                    <a:pt x="16554" y="43137"/>
                    <a:pt x="15761" y="44922"/>
                  </a:cubicBezTo>
                  <a:cubicBezTo>
                    <a:pt x="15497" y="45526"/>
                    <a:pt x="15170" y="46079"/>
                    <a:pt x="14944" y="46658"/>
                  </a:cubicBezTo>
                  <a:cubicBezTo>
                    <a:pt x="14781" y="46029"/>
                    <a:pt x="14604" y="45413"/>
                    <a:pt x="14454" y="44784"/>
                  </a:cubicBezTo>
                  <a:cubicBezTo>
                    <a:pt x="14051" y="43087"/>
                    <a:pt x="14315" y="41326"/>
                    <a:pt x="14655" y="39641"/>
                  </a:cubicBezTo>
                  <a:cubicBezTo>
                    <a:pt x="15195" y="36950"/>
                    <a:pt x="14994" y="34272"/>
                    <a:pt x="14667" y="31555"/>
                  </a:cubicBezTo>
                  <a:cubicBezTo>
                    <a:pt x="14504" y="30235"/>
                    <a:pt x="14340" y="28927"/>
                    <a:pt x="14240" y="27607"/>
                  </a:cubicBezTo>
                  <a:cubicBezTo>
                    <a:pt x="14164" y="26513"/>
                    <a:pt x="14755" y="25507"/>
                    <a:pt x="14818" y="24413"/>
                  </a:cubicBezTo>
                  <a:cubicBezTo>
                    <a:pt x="14869" y="23520"/>
                    <a:pt x="14215" y="22690"/>
                    <a:pt x="13837" y="21936"/>
                  </a:cubicBezTo>
                  <a:cubicBezTo>
                    <a:pt x="13171" y="20603"/>
                    <a:pt x="12907" y="19182"/>
                    <a:pt x="12882" y="17698"/>
                  </a:cubicBezTo>
                  <a:cubicBezTo>
                    <a:pt x="12857" y="16843"/>
                    <a:pt x="12857" y="16051"/>
                    <a:pt x="12404" y="15296"/>
                  </a:cubicBezTo>
                  <a:cubicBezTo>
                    <a:pt x="11763" y="14190"/>
                    <a:pt x="10316" y="14177"/>
                    <a:pt x="10266" y="12643"/>
                  </a:cubicBezTo>
                  <a:cubicBezTo>
                    <a:pt x="10241" y="12102"/>
                    <a:pt x="10392" y="11285"/>
                    <a:pt x="9939" y="10857"/>
                  </a:cubicBezTo>
                  <a:cubicBezTo>
                    <a:pt x="9147" y="10115"/>
                    <a:pt x="8254" y="9990"/>
                    <a:pt x="7814" y="8833"/>
                  </a:cubicBezTo>
                  <a:cubicBezTo>
                    <a:pt x="7588" y="8254"/>
                    <a:pt x="7361" y="7450"/>
                    <a:pt x="6821" y="7085"/>
                  </a:cubicBezTo>
                  <a:cubicBezTo>
                    <a:pt x="6531" y="6884"/>
                    <a:pt x="6217" y="6733"/>
                    <a:pt x="5890" y="6632"/>
                  </a:cubicBezTo>
                  <a:cubicBezTo>
                    <a:pt x="5010" y="6318"/>
                    <a:pt x="4519" y="5853"/>
                    <a:pt x="4306" y="4909"/>
                  </a:cubicBezTo>
                  <a:cubicBezTo>
                    <a:pt x="4155" y="4230"/>
                    <a:pt x="3878" y="3790"/>
                    <a:pt x="3262" y="3438"/>
                  </a:cubicBezTo>
                  <a:cubicBezTo>
                    <a:pt x="2948" y="3287"/>
                    <a:pt x="2608" y="3174"/>
                    <a:pt x="2256" y="3124"/>
                  </a:cubicBezTo>
                  <a:cubicBezTo>
                    <a:pt x="1539" y="2998"/>
                    <a:pt x="1250" y="2357"/>
                    <a:pt x="747" y="1891"/>
                  </a:cubicBezTo>
                  <a:cubicBezTo>
                    <a:pt x="676" y="1827"/>
                    <a:pt x="592" y="1799"/>
                    <a:pt x="509" y="1799"/>
                  </a:cubicBezTo>
                  <a:cubicBezTo>
                    <a:pt x="251" y="1799"/>
                    <a:pt x="1" y="2065"/>
                    <a:pt x="181" y="2332"/>
                  </a:cubicBezTo>
                  <a:cubicBezTo>
                    <a:pt x="609" y="2948"/>
                    <a:pt x="999" y="3639"/>
                    <a:pt x="1728" y="3878"/>
                  </a:cubicBezTo>
                  <a:cubicBezTo>
                    <a:pt x="2294" y="4054"/>
                    <a:pt x="2910" y="3954"/>
                    <a:pt x="3337" y="4520"/>
                  </a:cubicBezTo>
                  <a:cubicBezTo>
                    <a:pt x="3551" y="4796"/>
                    <a:pt x="3601" y="5324"/>
                    <a:pt x="3702" y="5664"/>
                  </a:cubicBezTo>
                  <a:cubicBezTo>
                    <a:pt x="3903" y="6343"/>
                    <a:pt x="4356" y="6783"/>
                    <a:pt x="4985" y="7110"/>
                  </a:cubicBezTo>
                  <a:cubicBezTo>
                    <a:pt x="5362" y="7299"/>
                    <a:pt x="5790" y="7399"/>
                    <a:pt x="6167" y="7575"/>
                  </a:cubicBezTo>
                  <a:cubicBezTo>
                    <a:pt x="6783" y="7877"/>
                    <a:pt x="6946" y="8858"/>
                    <a:pt x="7185" y="9424"/>
                  </a:cubicBezTo>
                  <a:cubicBezTo>
                    <a:pt x="7475" y="10128"/>
                    <a:pt x="8003" y="10694"/>
                    <a:pt x="8682" y="11033"/>
                  </a:cubicBezTo>
                  <a:cubicBezTo>
                    <a:pt x="9650" y="11549"/>
                    <a:pt x="9336" y="12555"/>
                    <a:pt x="9499" y="13511"/>
                  </a:cubicBezTo>
                  <a:cubicBezTo>
                    <a:pt x="9625" y="14265"/>
                    <a:pt x="10228" y="14667"/>
                    <a:pt x="10857" y="14982"/>
                  </a:cubicBezTo>
                  <a:cubicBezTo>
                    <a:pt x="12404" y="15761"/>
                    <a:pt x="11976" y="17610"/>
                    <a:pt x="12115" y="19018"/>
                  </a:cubicBezTo>
                  <a:cubicBezTo>
                    <a:pt x="12240" y="20012"/>
                    <a:pt x="12504" y="20967"/>
                    <a:pt x="12907" y="21873"/>
                  </a:cubicBezTo>
                  <a:cubicBezTo>
                    <a:pt x="13397" y="23055"/>
                    <a:pt x="14177" y="23948"/>
                    <a:pt x="13837" y="25306"/>
                  </a:cubicBezTo>
                  <a:cubicBezTo>
                    <a:pt x="13586" y="26299"/>
                    <a:pt x="13385" y="27066"/>
                    <a:pt x="13473" y="28097"/>
                  </a:cubicBezTo>
                  <a:cubicBezTo>
                    <a:pt x="13598" y="29581"/>
                    <a:pt x="13825" y="31052"/>
                    <a:pt x="14001" y="32524"/>
                  </a:cubicBezTo>
                  <a:cubicBezTo>
                    <a:pt x="14164" y="33831"/>
                    <a:pt x="14240" y="35152"/>
                    <a:pt x="14240" y="36472"/>
                  </a:cubicBezTo>
                  <a:cubicBezTo>
                    <a:pt x="14215" y="38132"/>
                    <a:pt x="13787" y="39729"/>
                    <a:pt x="13561" y="41364"/>
                  </a:cubicBezTo>
                  <a:cubicBezTo>
                    <a:pt x="13209" y="44030"/>
                    <a:pt x="14114" y="46343"/>
                    <a:pt x="14755" y="48884"/>
                  </a:cubicBezTo>
                  <a:cubicBezTo>
                    <a:pt x="14755" y="48909"/>
                    <a:pt x="14768" y="48946"/>
                    <a:pt x="14793" y="48984"/>
                  </a:cubicBezTo>
                  <a:cubicBezTo>
                    <a:pt x="15095" y="50040"/>
                    <a:pt x="15724" y="50921"/>
                    <a:pt x="16289" y="51864"/>
                  </a:cubicBezTo>
                  <a:cubicBezTo>
                    <a:pt x="17283" y="53524"/>
                    <a:pt x="16541" y="54932"/>
                    <a:pt x="16554" y="56680"/>
                  </a:cubicBezTo>
                  <a:cubicBezTo>
                    <a:pt x="16566" y="58013"/>
                    <a:pt x="17572" y="58843"/>
                    <a:pt x="18553" y="59560"/>
                  </a:cubicBezTo>
                  <a:cubicBezTo>
                    <a:pt x="20376" y="60892"/>
                    <a:pt x="20980" y="63860"/>
                    <a:pt x="23608" y="63860"/>
                  </a:cubicBezTo>
                  <a:cubicBezTo>
                    <a:pt x="24224" y="63860"/>
                    <a:pt x="24224" y="62892"/>
                    <a:pt x="23608" y="62892"/>
                  </a:cubicBezTo>
                  <a:cubicBezTo>
                    <a:pt x="22099" y="62892"/>
                    <a:pt x="21521" y="61546"/>
                    <a:pt x="20791" y="60465"/>
                  </a:cubicBezTo>
                  <a:cubicBezTo>
                    <a:pt x="20125" y="59459"/>
                    <a:pt x="19157" y="58868"/>
                    <a:pt x="18251" y="58101"/>
                  </a:cubicBezTo>
                  <a:cubicBezTo>
                    <a:pt x="16717" y="56781"/>
                    <a:pt x="18163" y="54857"/>
                    <a:pt x="17849" y="53247"/>
                  </a:cubicBezTo>
                  <a:cubicBezTo>
                    <a:pt x="17610" y="52040"/>
                    <a:pt x="16893" y="51072"/>
                    <a:pt x="16264" y="50040"/>
                  </a:cubicBezTo>
                  <a:cubicBezTo>
                    <a:pt x="15208" y="48330"/>
                    <a:pt x="15711" y="47073"/>
                    <a:pt x="16541" y="45388"/>
                  </a:cubicBezTo>
                  <a:cubicBezTo>
                    <a:pt x="17333" y="43803"/>
                    <a:pt x="16755" y="42646"/>
                    <a:pt x="16591" y="41012"/>
                  </a:cubicBezTo>
                  <a:cubicBezTo>
                    <a:pt x="16428" y="39302"/>
                    <a:pt x="17849" y="37667"/>
                    <a:pt x="18767" y="36372"/>
                  </a:cubicBezTo>
                  <a:cubicBezTo>
                    <a:pt x="19207" y="35730"/>
                    <a:pt x="19609" y="35089"/>
                    <a:pt x="19785" y="34322"/>
                  </a:cubicBezTo>
                  <a:cubicBezTo>
                    <a:pt x="19961" y="33630"/>
                    <a:pt x="19773" y="32851"/>
                    <a:pt x="19773" y="32146"/>
                  </a:cubicBezTo>
                  <a:cubicBezTo>
                    <a:pt x="19773" y="31115"/>
                    <a:pt x="20653" y="30688"/>
                    <a:pt x="21294" y="30122"/>
                  </a:cubicBezTo>
                  <a:cubicBezTo>
                    <a:pt x="21709" y="29757"/>
                    <a:pt x="21885" y="29242"/>
                    <a:pt x="22024" y="28739"/>
                  </a:cubicBezTo>
                  <a:cubicBezTo>
                    <a:pt x="22162" y="28261"/>
                    <a:pt x="21948" y="27519"/>
                    <a:pt x="21910" y="27054"/>
                  </a:cubicBezTo>
                  <a:cubicBezTo>
                    <a:pt x="21848" y="26148"/>
                    <a:pt x="22325" y="25369"/>
                    <a:pt x="22828" y="24677"/>
                  </a:cubicBezTo>
                  <a:cubicBezTo>
                    <a:pt x="23520" y="23696"/>
                    <a:pt x="24149" y="22803"/>
                    <a:pt x="24073" y="21571"/>
                  </a:cubicBezTo>
                  <a:cubicBezTo>
                    <a:pt x="23973" y="20024"/>
                    <a:pt x="22841" y="19056"/>
                    <a:pt x="23281" y="17396"/>
                  </a:cubicBezTo>
                  <a:cubicBezTo>
                    <a:pt x="23633" y="16126"/>
                    <a:pt x="24715" y="15095"/>
                    <a:pt x="25293" y="13926"/>
                  </a:cubicBezTo>
                  <a:cubicBezTo>
                    <a:pt x="25909" y="12706"/>
                    <a:pt x="25746" y="11373"/>
                    <a:pt x="25557" y="10065"/>
                  </a:cubicBezTo>
                  <a:cubicBezTo>
                    <a:pt x="25067" y="6494"/>
                    <a:pt x="23809" y="3212"/>
                    <a:pt x="22011" y="118"/>
                  </a:cubicBezTo>
                  <a:cubicBezTo>
                    <a:pt x="21963" y="35"/>
                    <a:pt x="21891" y="0"/>
                    <a:pt x="2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2615075" y="1643200"/>
              <a:ext cx="766775" cy="1604350"/>
            </a:xfrm>
            <a:custGeom>
              <a:rect b="b" l="l" r="r" t="t"/>
              <a:pathLst>
                <a:path extrusionOk="0" h="64174" w="30671">
                  <a:moveTo>
                    <a:pt x="27390" y="0"/>
                  </a:moveTo>
                  <a:cubicBezTo>
                    <a:pt x="27121" y="0"/>
                    <a:pt x="26876" y="248"/>
                    <a:pt x="26948" y="555"/>
                  </a:cubicBezTo>
                  <a:cubicBezTo>
                    <a:pt x="27501" y="3950"/>
                    <a:pt x="26961" y="7320"/>
                    <a:pt x="26370" y="10665"/>
                  </a:cubicBezTo>
                  <a:cubicBezTo>
                    <a:pt x="25753" y="13998"/>
                    <a:pt x="24760" y="17254"/>
                    <a:pt x="23377" y="20348"/>
                  </a:cubicBezTo>
                  <a:cubicBezTo>
                    <a:pt x="20686" y="26447"/>
                    <a:pt x="16800" y="31942"/>
                    <a:pt x="12474" y="36972"/>
                  </a:cubicBezTo>
                  <a:cubicBezTo>
                    <a:pt x="8551" y="41536"/>
                    <a:pt x="4238" y="45799"/>
                    <a:pt x="1949" y="51508"/>
                  </a:cubicBezTo>
                  <a:cubicBezTo>
                    <a:pt x="918" y="54048"/>
                    <a:pt x="0" y="56978"/>
                    <a:pt x="629" y="59732"/>
                  </a:cubicBezTo>
                  <a:cubicBezTo>
                    <a:pt x="1157" y="62046"/>
                    <a:pt x="3068" y="63429"/>
                    <a:pt x="5269" y="63970"/>
                  </a:cubicBezTo>
                  <a:cubicBezTo>
                    <a:pt x="5294" y="63982"/>
                    <a:pt x="5332" y="63982"/>
                    <a:pt x="5370" y="63982"/>
                  </a:cubicBezTo>
                  <a:cubicBezTo>
                    <a:pt x="5441" y="64109"/>
                    <a:pt x="5590" y="64173"/>
                    <a:pt x="5746" y="64173"/>
                  </a:cubicBezTo>
                  <a:cubicBezTo>
                    <a:pt x="5945" y="64173"/>
                    <a:pt x="6154" y="64068"/>
                    <a:pt x="6225" y="63857"/>
                  </a:cubicBezTo>
                  <a:cubicBezTo>
                    <a:pt x="7256" y="60814"/>
                    <a:pt x="8425" y="58035"/>
                    <a:pt x="10110" y="55293"/>
                  </a:cubicBezTo>
                  <a:cubicBezTo>
                    <a:pt x="11720" y="52678"/>
                    <a:pt x="13556" y="50200"/>
                    <a:pt x="15392" y="47748"/>
                  </a:cubicBezTo>
                  <a:cubicBezTo>
                    <a:pt x="19076" y="42819"/>
                    <a:pt x="22911" y="37978"/>
                    <a:pt x="25728" y="32470"/>
                  </a:cubicBezTo>
                  <a:cubicBezTo>
                    <a:pt x="28532" y="26975"/>
                    <a:pt x="30331" y="20826"/>
                    <a:pt x="30570" y="14639"/>
                  </a:cubicBezTo>
                  <a:cubicBezTo>
                    <a:pt x="30670" y="11520"/>
                    <a:pt x="30406" y="8414"/>
                    <a:pt x="29790" y="5359"/>
                  </a:cubicBezTo>
                  <a:cubicBezTo>
                    <a:pt x="29463" y="3674"/>
                    <a:pt x="29161" y="1259"/>
                    <a:pt x="27702" y="128"/>
                  </a:cubicBezTo>
                  <a:cubicBezTo>
                    <a:pt x="27606" y="39"/>
                    <a:pt x="27496" y="0"/>
                    <a:pt x="27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2689875" y="1735100"/>
              <a:ext cx="654875" cy="1507600"/>
            </a:xfrm>
            <a:custGeom>
              <a:rect b="b" l="l" r="r" t="t"/>
              <a:pathLst>
                <a:path extrusionOk="0" h="60304" w="26195">
                  <a:moveTo>
                    <a:pt x="25352" y="1"/>
                  </a:moveTo>
                  <a:cubicBezTo>
                    <a:pt x="25248" y="1"/>
                    <a:pt x="25144" y="67"/>
                    <a:pt x="25138" y="199"/>
                  </a:cubicBezTo>
                  <a:cubicBezTo>
                    <a:pt x="25063" y="1984"/>
                    <a:pt x="24949" y="3732"/>
                    <a:pt x="25100" y="5505"/>
                  </a:cubicBezTo>
                  <a:cubicBezTo>
                    <a:pt x="25251" y="7278"/>
                    <a:pt x="25528" y="9026"/>
                    <a:pt x="25427" y="10837"/>
                  </a:cubicBezTo>
                  <a:cubicBezTo>
                    <a:pt x="25264" y="14396"/>
                    <a:pt x="23352" y="17439"/>
                    <a:pt x="21139" y="20092"/>
                  </a:cubicBezTo>
                  <a:cubicBezTo>
                    <a:pt x="20284" y="21136"/>
                    <a:pt x="19165" y="22180"/>
                    <a:pt x="18725" y="23487"/>
                  </a:cubicBezTo>
                  <a:cubicBezTo>
                    <a:pt x="18172" y="25160"/>
                    <a:pt x="18951" y="26857"/>
                    <a:pt x="18260" y="28505"/>
                  </a:cubicBezTo>
                  <a:cubicBezTo>
                    <a:pt x="17643" y="29951"/>
                    <a:pt x="16021" y="29938"/>
                    <a:pt x="15066" y="30995"/>
                  </a:cubicBezTo>
                  <a:cubicBezTo>
                    <a:pt x="14726" y="31372"/>
                    <a:pt x="14688" y="31862"/>
                    <a:pt x="14651" y="32340"/>
                  </a:cubicBezTo>
                  <a:cubicBezTo>
                    <a:pt x="14550" y="33535"/>
                    <a:pt x="14726" y="34427"/>
                    <a:pt x="13770" y="35383"/>
                  </a:cubicBezTo>
                  <a:cubicBezTo>
                    <a:pt x="12815" y="36339"/>
                    <a:pt x="11331" y="36427"/>
                    <a:pt x="10513" y="37508"/>
                  </a:cubicBezTo>
                  <a:cubicBezTo>
                    <a:pt x="10149" y="38011"/>
                    <a:pt x="9847" y="38565"/>
                    <a:pt x="9621" y="39143"/>
                  </a:cubicBezTo>
                  <a:cubicBezTo>
                    <a:pt x="9130" y="40350"/>
                    <a:pt x="8464" y="40715"/>
                    <a:pt x="7345" y="41218"/>
                  </a:cubicBezTo>
                  <a:cubicBezTo>
                    <a:pt x="6163" y="41746"/>
                    <a:pt x="5886" y="42840"/>
                    <a:pt x="5622" y="43997"/>
                  </a:cubicBezTo>
                  <a:cubicBezTo>
                    <a:pt x="5383" y="44990"/>
                    <a:pt x="4867" y="45632"/>
                    <a:pt x="4063" y="46197"/>
                  </a:cubicBezTo>
                  <a:cubicBezTo>
                    <a:pt x="3597" y="46537"/>
                    <a:pt x="2969" y="46902"/>
                    <a:pt x="2692" y="47442"/>
                  </a:cubicBezTo>
                  <a:cubicBezTo>
                    <a:pt x="2063" y="48650"/>
                    <a:pt x="2390" y="49957"/>
                    <a:pt x="2063" y="51227"/>
                  </a:cubicBezTo>
                  <a:cubicBezTo>
                    <a:pt x="1774" y="52334"/>
                    <a:pt x="705" y="53088"/>
                    <a:pt x="340" y="54170"/>
                  </a:cubicBezTo>
                  <a:cubicBezTo>
                    <a:pt x="1" y="55201"/>
                    <a:pt x="51" y="56320"/>
                    <a:pt x="504" y="57301"/>
                  </a:cubicBezTo>
                  <a:cubicBezTo>
                    <a:pt x="919" y="58232"/>
                    <a:pt x="1447" y="59590"/>
                    <a:pt x="2277" y="60206"/>
                  </a:cubicBezTo>
                  <a:cubicBezTo>
                    <a:pt x="2367" y="60274"/>
                    <a:pt x="2457" y="60303"/>
                    <a:pt x="2541" y="60303"/>
                  </a:cubicBezTo>
                  <a:cubicBezTo>
                    <a:pt x="2937" y="60303"/>
                    <a:pt x="3205" y="59649"/>
                    <a:pt x="2780" y="59338"/>
                  </a:cubicBezTo>
                  <a:cubicBezTo>
                    <a:pt x="2315" y="58999"/>
                    <a:pt x="2151" y="58206"/>
                    <a:pt x="1849" y="57729"/>
                  </a:cubicBezTo>
                  <a:cubicBezTo>
                    <a:pt x="1434" y="57087"/>
                    <a:pt x="1120" y="56421"/>
                    <a:pt x="1082" y="55641"/>
                  </a:cubicBezTo>
                  <a:cubicBezTo>
                    <a:pt x="994" y="54233"/>
                    <a:pt x="2126" y="53353"/>
                    <a:pt x="2742" y="52208"/>
                  </a:cubicBezTo>
                  <a:cubicBezTo>
                    <a:pt x="3245" y="51265"/>
                    <a:pt x="3182" y="50171"/>
                    <a:pt x="3220" y="49127"/>
                  </a:cubicBezTo>
                  <a:cubicBezTo>
                    <a:pt x="3296" y="47354"/>
                    <a:pt x="5282" y="46814"/>
                    <a:pt x="6100" y="45430"/>
                  </a:cubicBezTo>
                  <a:cubicBezTo>
                    <a:pt x="6892" y="44098"/>
                    <a:pt x="6502" y="42614"/>
                    <a:pt x="8175" y="41847"/>
                  </a:cubicBezTo>
                  <a:cubicBezTo>
                    <a:pt x="9432" y="41281"/>
                    <a:pt x="9973" y="40652"/>
                    <a:pt x="10451" y="39369"/>
                  </a:cubicBezTo>
                  <a:cubicBezTo>
                    <a:pt x="10815" y="38376"/>
                    <a:pt x="11331" y="37710"/>
                    <a:pt x="12287" y="37232"/>
                  </a:cubicBezTo>
                  <a:cubicBezTo>
                    <a:pt x="12903" y="36917"/>
                    <a:pt x="13519" y="36666"/>
                    <a:pt x="14060" y="36201"/>
                  </a:cubicBezTo>
                  <a:cubicBezTo>
                    <a:pt x="15040" y="35383"/>
                    <a:pt x="15481" y="34465"/>
                    <a:pt x="15481" y="33195"/>
                  </a:cubicBezTo>
                  <a:cubicBezTo>
                    <a:pt x="15468" y="32126"/>
                    <a:pt x="15569" y="31372"/>
                    <a:pt x="16612" y="30869"/>
                  </a:cubicBezTo>
                  <a:cubicBezTo>
                    <a:pt x="17040" y="30655"/>
                    <a:pt x="17581" y="30529"/>
                    <a:pt x="17933" y="30202"/>
                  </a:cubicBezTo>
                  <a:cubicBezTo>
                    <a:pt x="18712" y="29486"/>
                    <a:pt x="19479" y="28291"/>
                    <a:pt x="19416" y="27172"/>
                  </a:cubicBezTo>
                  <a:cubicBezTo>
                    <a:pt x="19379" y="26417"/>
                    <a:pt x="19266" y="25663"/>
                    <a:pt x="19240" y="24896"/>
                  </a:cubicBezTo>
                  <a:cubicBezTo>
                    <a:pt x="19215" y="23902"/>
                    <a:pt x="19794" y="23035"/>
                    <a:pt x="20347" y="22255"/>
                  </a:cubicBezTo>
                  <a:cubicBezTo>
                    <a:pt x="21278" y="20947"/>
                    <a:pt x="22384" y="19790"/>
                    <a:pt x="23290" y="18470"/>
                  </a:cubicBezTo>
                  <a:cubicBezTo>
                    <a:pt x="24861" y="16207"/>
                    <a:pt x="25817" y="13578"/>
                    <a:pt x="26056" y="10837"/>
                  </a:cubicBezTo>
                  <a:cubicBezTo>
                    <a:pt x="26194" y="9039"/>
                    <a:pt x="25892" y="7291"/>
                    <a:pt x="25691" y="5505"/>
                  </a:cubicBezTo>
                  <a:cubicBezTo>
                    <a:pt x="25490" y="3745"/>
                    <a:pt x="25616" y="1972"/>
                    <a:pt x="25566" y="199"/>
                  </a:cubicBezTo>
                  <a:cubicBezTo>
                    <a:pt x="25559" y="67"/>
                    <a:pt x="25456" y="1"/>
                    <a:pt x="25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2172525" y="1622975"/>
              <a:ext cx="1108400" cy="1597825"/>
            </a:xfrm>
            <a:custGeom>
              <a:rect b="b" l="l" r="r" t="t"/>
              <a:pathLst>
                <a:path extrusionOk="0" h="63913" w="44336">
                  <a:moveTo>
                    <a:pt x="506" y="0"/>
                  </a:moveTo>
                  <a:cubicBezTo>
                    <a:pt x="255" y="0"/>
                    <a:pt x="0" y="281"/>
                    <a:pt x="110" y="534"/>
                  </a:cubicBezTo>
                  <a:cubicBezTo>
                    <a:pt x="2499" y="6532"/>
                    <a:pt x="6913" y="10971"/>
                    <a:pt x="12056" y="14706"/>
                  </a:cubicBezTo>
                  <a:cubicBezTo>
                    <a:pt x="14923" y="16793"/>
                    <a:pt x="17891" y="18742"/>
                    <a:pt x="20418" y="21245"/>
                  </a:cubicBezTo>
                  <a:cubicBezTo>
                    <a:pt x="22958" y="23747"/>
                    <a:pt x="25046" y="26866"/>
                    <a:pt x="26743" y="30010"/>
                  </a:cubicBezTo>
                  <a:cubicBezTo>
                    <a:pt x="28403" y="33090"/>
                    <a:pt x="29585" y="36360"/>
                    <a:pt x="31421" y="39340"/>
                  </a:cubicBezTo>
                  <a:cubicBezTo>
                    <a:pt x="33219" y="42270"/>
                    <a:pt x="35898" y="44521"/>
                    <a:pt x="37633" y="47526"/>
                  </a:cubicBezTo>
                  <a:cubicBezTo>
                    <a:pt x="39545" y="50846"/>
                    <a:pt x="40098" y="54291"/>
                    <a:pt x="40437" y="58026"/>
                  </a:cubicBezTo>
                  <a:cubicBezTo>
                    <a:pt x="40551" y="59233"/>
                    <a:pt x="40588" y="60415"/>
                    <a:pt x="40651" y="61623"/>
                  </a:cubicBezTo>
                  <a:cubicBezTo>
                    <a:pt x="40651" y="62012"/>
                    <a:pt x="40689" y="62402"/>
                    <a:pt x="40764" y="62792"/>
                  </a:cubicBezTo>
                  <a:cubicBezTo>
                    <a:pt x="40840" y="63144"/>
                    <a:pt x="40978" y="63446"/>
                    <a:pt x="41267" y="63559"/>
                  </a:cubicBezTo>
                  <a:lnTo>
                    <a:pt x="41305" y="63572"/>
                  </a:lnTo>
                  <a:lnTo>
                    <a:pt x="41305" y="63660"/>
                  </a:lnTo>
                  <a:cubicBezTo>
                    <a:pt x="41317" y="63803"/>
                    <a:pt x="41442" y="63912"/>
                    <a:pt x="41595" y="63912"/>
                  </a:cubicBezTo>
                  <a:cubicBezTo>
                    <a:pt x="41603" y="63912"/>
                    <a:pt x="41611" y="63912"/>
                    <a:pt x="41619" y="63911"/>
                  </a:cubicBezTo>
                  <a:cubicBezTo>
                    <a:pt x="41808" y="63911"/>
                    <a:pt x="41972" y="63760"/>
                    <a:pt x="41972" y="63572"/>
                  </a:cubicBezTo>
                  <a:cubicBezTo>
                    <a:pt x="41921" y="62025"/>
                    <a:pt x="42789" y="60579"/>
                    <a:pt x="43279" y="59145"/>
                  </a:cubicBezTo>
                  <a:cubicBezTo>
                    <a:pt x="43870" y="57460"/>
                    <a:pt x="44084" y="55574"/>
                    <a:pt x="44160" y="53801"/>
                  </a:cubicBezTo>
                  <a:cubicBezTo>
                    <a:pt x="44336" y="50154"/>
                    <a:pt x="43304" y="46420"/>
                    <a:pt x="42324" y="42936"/>
                  </a:cubicBezTo>
                  <a:cubicBezTo>
                    <a:pt x="40437" y="36272"/>
                    <a:pt x="37218" y="30160"/>
                    <a:pt x="32666" y="24942"/>
                  </a:cubicBezTo>
                  <a:cubicBezTo>
                    <a:pt x="28353" y="19987"/>
                    <a:pt x="23084" y="15926"/>
                    <a:pt x="17828" y="12015"/>
                  </a:cubicBezTo>
                  <a:cubicBezTo>
                    <a:pt x="15011" y="9915"/>
                    <a:pt x="12194" y="7853"/>
                    <a:pt x="9239" y="5954"/>
                  </a:cubicBezTo>
                  <a:cubicBezTo>
                    <a:pt x="6360" y="4105"/>
                    <a:pt x="3857" y="1238"/>
                    <a:pt x="613" y="19"/>
                  </a:cubicBezTo>
                  <a:cubicBezTo>
                    <a:pt x="578" y="6"/>
                    <a:pt x="542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2235125" y="1679250"/>
              <a:ext cx="1001150" cy="1541550"/>
            </a:xfrm>
            <a:custGeom>
              <a:rect b="b" l="l" r="r" t="t"/>
              <a:pathLst>
                <a:path extrusionOk="0" h="61662" w="40046">
                  <a:moveTo>
                    <a:pt x="352" y="0"/>
                  </a:moveTo>
                  <a:cubicBezTo>
                    <a:pt x="173" y="0"/>
                    <a:pt x="1" y="176"/>
                    <a:pt x="134" y="371"/>
                  </a:cubicBezTo>
                  <a:cubicBezTo>
                    <a:pt x="2234" y="3477"/>
                    <a:pt x="4774" y="6117"/>
                    <a:pt x="7477" y="8695"/>
                  </a:cubicBezTo>
                  <a:cubicBezTo>
                    <a:pt x="9854" y="10959"/>
                    <a:pt x="12557" y="12468"/>
                    <a:pt x="15387" y="14090"/>
                  </a:cubicBezTo>
                  <a:cubicBezTo>
                    <a:pt x="18392" y="15800"/>
                    <a:pt x="21184" y="17699"/>
                    <a:pt x="23007" y="20717"/>
                  </a:cubicBezTo>
                  <a:cubicBezTo>
                    <a:pt x="23887" y="22175"/>
                    <a:pt x="24579" y="23760"/>
                    <a:pt x="25346" y="25269"/>
                  </a:cubicBezTo>
                  <a:cubicBezTo>
                    <a:pt x="25950" y="26463"/>
                    <a:pt x="26968" y="26991"/>
                    <a:pt x="28213" y="27318"/>
                  </a:cubicBezTo>
                  <a:cubicBezTo>
                    <a:pt x="30288" y="27859"/>
                    <a:pt x="30816" y="29104"/>
                    <a:pt x="30942" y="31103"/>
                  </a:cubicBezTo>
                  <a:cubicBezTo>
                    <a:pt x="31017" y="32436"/>
                    <a:pt x="30980" y="33794"/>
                    <a:pt x="31734" y="34939"/>
                  </a:cubicBezTo>
                  <a:cubicBezTo>
                    <a:pt x="32526" y="36133"/>
                    <a:pt x="34274" y="36020"/>
                    <a:pt x="35041" y="37315"/>
                  </a:cubicBezTo>
                  <a:cubicBezTo>
                    <a:pt x="35771" y="38573"/>
                    <a:pt x="35356" y="40283"/>
                    <a:pt x="36060" y="41616"/>
                  </a:cubicBezTo>
                  <a:cubicBezTo>
                    <a:pt x="36362" y="42194"/>
                    <a:pt x="36839" y="42697"/>
                    <a:pt x="37217" y="43213"/>
                  </a:cubicBezTo>
                  <a:cubicBezTo>
                    <a:pt x="37908" y="44131"/>
                    <a:pt x="37845" y="45087"/>
                    <a:pt x="37795" y="46168"/>
                  </a:cubicBezTo>
                  <a:cubicBezTo>
                    <a:pt x="37707" y="47991"/>
                    <a:pt x="38738" y="49614"/>
                    <a:pt x="38864" y="51424"/>
                  </a:cubicBezTo>
                  <a:cubicBezTo>
                    <a:pt x="38990" y="53210"/>
                    <a:pt x="38550" y="55046"/>
                    <a:pt x="38399" y="56831"/>
                  </a:cubicBezTo>
                  <a:cubicBezTo>
                    <a:pt x="38273" y="58064"/>
                    <a:pt x="38223" y="59296"/>
                    <a:pt x="38260" y="60541"/>
                  </a:cubicBezTo>
                  <a:cubicBezTo>
                    <a:pt x="38336" y="60893"/>
                    <a:pt x="38487" y="61195"/>
                    <a:pt x="38763" y="61308"/>
                  </a:cubicBezTo>
                  <a:lnTo>
                    <a:pt x="38801" y="61321"/>
                  </a:lnTo>
                  <a:lnTo>
                    <a:pt x="38801" y="61409"/>
                  </a:lnTo>
                  <a:cubicBezTo>
                    <a:pt x="38825" y="61552"/>
                    <a:pt x="38951" y="61661"/>
                    <a:pt x="39093" y="61661"/>
                  </a:cubicBezTo>
                  <a:cubicBezTo>
                    <a:pt x="39100" y="61661"/>
                    <a:pt x="39108" y="61661"/>
                    <a:pt x="39115" y="61660"/>
                  </a:cubicBezTo>
                  <a:cubicBezTo>
                    <a:pt x="39254" y="60214"/>
                    <a:pt x="39241" y="58768"/>
                    <a:pt x="39354" y="57322"/>
                  </a:cubicBezTo>
                  <a:cubicBezTo>
                    <a:pt x="39505" y="55348"/>
                    <a:pt x="40021" y="53424"/>
                    <a:pt x="40033" y="51424"/>
                  </a:cubicBezTo>
                  <a:cubicBezTo>
                    <a:pt x="40046" y="49588"/>
                    <a:pt x="39040" y="47979"/>
                    <a:pt x="39078" y="46168"/>
                  </a:cubicBezTo>
                  <a:cubicBezTo>
                    <a:pt x="39090" y="44546"/>
                    <a:pt x="39015" y="43452"/>
                    <a:pt x="37971" y="42132"/>
                  </a:cubicBezTo>
                  <a:cubicBezTo>
                    <a:pt x="37456" y="41478"/>
                    <a:pt x="36978" y="40861"/>
                    <a:pt x="36777" y="40032"/>
                  </a:cubicBezTo>
                  <a:cubicBezTo>
                    <a:pt x="36613" y="39327"/>
                    <a:pt x="36613" y="38573"/>
                    <a:pt x="36500" y="37856"/>
                  </a:cubicBezTo>
                  <a:cubicBezTo>
                    <a:pt x="36286" y="36485"/>
                    <a:pt x="35381" y="35593"/>
                    <a:pt x="34186" y="35014"/>
                  </a:cubicBezTo>
                  <a:cubicBezTo>
                    <a:pt x="33205" y="34536"/>
                    <a:pt x="32514" y="34235"/>
                    <a:pt x="32262" y="33065"/>
                  </a:cubicBezTo>
                  <a:cubicBezTo>
                    <a:pt x="32111" y="32311"/>
                    <a:pt x="32086" y="31531"/>
                    <a:pt x="32011" y="30764"/>
                  </a:cubicBezTo>
                  <a:cubicBezTo>
                    <a:pt x="31897" y="29544"/>
                    <a:pt x="31608" y="28438"/>
                    <a:pt x="30816" y="27507"/>
                  </a:cubicBezTo>
                  <a:cubicBezTo>
                    <a:pt x="29873" y="26413"/>
                    <a:pt x="28238" y="26589"/>
                    <a:pt x="27069" y="25960"/>
                  </a:cubicBezTo>
                  <a:cubicBezTo>
                    <a:pt x="26239" y="25508"/>
                    <a:pt x="25836" y="24489"/>
                    <a:pt x="25421" y="23697"/>
                  </a:cubicBezTo>
                  <a:cubicBezTo>
                    <a:pt x="24981" y="22854"/>
                    <a:pt x="24554" y="22012"/>
                    <a:pt x="24076" y="21182"/>
                  </a:cubicBezTo>
                  <a:cubicBezTo>
                    <a:pt x="22466" y="18378"/>
                    <a:pt x="20241" y="16328"/>
                    <a:pt x="17524" y="14605"/>
                  </a:cubicBezTo>
                  <a:cubicBezTo>
                    <a:pt x="14670" y="12782"/>
                    <a:pt x="11564" y="11399"/>
                    <a:pt x="8986" y="9173"/>
                  </a:cubicBezTo>
                  <a:cubicBezTo>
                    <a:pt x="5868" y="6482"/>
                    <a:pt x="2975" y="3439"/>
                    <a:pt x="561" y="107"/>
                  </a:cubicBezTo>
                  <a:cubicBezTo>
                    <a:pt x="505" y="32"/>
                    <a:pt x="428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46"/>
          <p:cNvGrpSpPr/>
          <p:nvPr/>
        </p:nvGrpSpPr>
        <p:grpSpPr>
          <a:xfrm rot="-1507540">
            <a:off x="822758" y="1700987"/>
            <a:ext cx="561370" cy="269214"/>
            <a:chOff x="8225050" y="1218825"/>
            <a:chExt cx="735000" cy="352500"/>
          </a:xfrm>
        </p:grpSpPr>
        <p:sp>
          <p:nvSpPr>
            <p:cNvPr id="987" name="Google Shape;987;p46"/>
            <p:cNvSpPr/>
            <p:nvPr/>
          </p:nvSpPr>
          <p:spPr>
            <a:xfrm>
              <a:off x="8225050" y="1218825"/>
              <a:ext cx="735000" cy="352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8" name="Google Shape;988;p46"/>
            <p:cNvGrpSpPr/>
            <p:nvPr/>
          </p:nvGrpSpPr>
          <p:grpSpPr>
            <a:xfrm flipH="1" rot="-5183358">
              <a:off x="8355083" y="1293593"/>
              <a:ext cx="148307" cy="303045"/>
              <a:chOff x="5372400" y="3393900"/>
              <a:chExt cx="68575" cy="72500"/>
            </a:xfrm>
          </p:grpSpPr>
          <p:sp>
            <p:nvSpPr>
              <p:cNvPr id="989" name="Google Shape;989;p46"/>
              <p:cNvSpPr/>
              <p:nvPr/>
            </p:nvSpPr>
            <p:spPr>
              <a:xfrm>
                <a:off x="5432150" y="3458275"/>
                <a:ext cx="8825" cy="8125"/>
              </a:xfrm>
              <a:custGeom>
                <a:rect b="b" l="l" r="r" t="t"/>
                <a:pathLst>
                  <a:path extrusionOk="0" h="325" w="353">
                    <a:moveTo>
                      <a:pt x="179" y="1"/>
                    </a:moveTo>
                    <a:cubicBezTo>
                      <a:pt x="165" y="1"/>
                      <a:pt x="152" y="2"/>
                      <a:pt x="138" y="6"/>
                    </a:cubicBezTo>
                    <a:cubicBezTo>
                      <a:pt x="113" y="6"/>
                      <a:pt x="88" y="18"/>
                      <a:pt x="63" y="31"/>
                    </a:cubicBezTo>
                    <a:cubicBezTo>
                      <a:pt x="38" y="56"/>
                      <a:pt x="13" y="81"/>
                      <a:pt x="0" y="119"/>
                    </a:cubicBezTo>
                    <a:cubicBezTo>
                      <a:pt x="0" y="169"/>
                      <a:pt x="0" y="220"/>
                      <a:pt x="38" y="257"/>
                    </a:cubicBezTo>
                    <a:cubicBezTo>
                      <a:pt x="63" y="282"/>
                      <a:pt x="101" y="308"/>
                      <a:pt x="138" y="320"/>
                    </a:cubicBezTo>
                    <a:cubicBezTo>
                      <a:pt x="151" y="323"/>
                      <a:pt x="164" y="325"/>
                      <a:pt x="176" y="325"/>
                    </a:cubicBezTo>
                    <a:cubicBezTo>
                      <a:pt x="213" y="325"/>
                      <a:pt x="248" y="311"/>
                      <a:pt x="277" y="282"/>
                    </a:cubicBezTo>
                    <a:cubicBezTo>
                      <a:pt x="327" y="257"/>
                      <a:pt x="352" y="194"/>
                      <a:pt x="352" y="131"/>
                    </a:cubicBezTo>
                    <a:cubicBezTo>
                      <a:pt x="340" y="81"/>
                      <a:pt x="314" y="43"/>
                      <a:pt x="277" y="31"/>
                    </a:cubicBezTo>
                    <a:cubicBezTo>
                      <a:pt x="249" y="12"/>
                      <a:pt x="215" y="1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5372400" y="3393900"/>
                <a:ext cx="65425" cy="52325"/>
              </a:xfrm>
              <a:custGeom>
                <a:rect b="b" l="l" r="r" t="t"/>
                <a:pathLst>
                  <a:path extrusionOk="0" h="2093" w="2617">
                    <a:moveTo>
                      <a:pt x="633" y="0"/>
                    </a:moveTo>
                    <a:cubicBezTo>
                      <a:pt x="607" y="0"/>
                      <a:pt x="581" y="1"/>
                      <a:pt x="554" y="3"/>
                    </a:cubicBezTo>
                    <a:cubicBezTo>
                      <a:pt x="189" y="15"/>
                      <a:pt x="1" y="129"/>
                      <a:pt x="13" y="179"/>
                    </a:cubicBezTo>
                    <a:cubicBezTo>
                      <a:pt x="39" y="229"/>
                      <a:pt x="227" y="192"/>
                      <a:pt x="529" y="242"/>
                    </a:cubicBezTo>
                    <a:cubicBezTo>
                      <a:pt x="718" y="267"/>
                      <a:pt x="881" y="317"/>
                      <a:pt x="1057" y="380"/>
                    </a:cubicBezTo>
                    <a:cubicBezTo>
                      <a:pt x="1258" y="468"/>
                      <a:pt x="1447" y="569"/>
                      <a:pt x="1623" y="695"/>
                    </a:cubicBezTo>
                    <a:cubicBezTo>
                      <a:pt x="1799" y="820"/>
                      <a:pt x="1962" y="971"/>
                      <a:pt x="2101" y="1147"/>
                    </a:cubicBezTo>
                    <a:cubicBezTo>
                      <a:pt x="2151" y="1223"/>
                      <a:pt x="2201" y="1298"/>
                      <a:pt x="2252" y="1374"/>
                    </a:cubicBezTo>
                    <a:cubicBezTo>
                      <a:pt x="2277" y="1411"/>
                      <a:pt x="2302" y="1449"/>
                      <a:pt x="2315" y="1487"/>
                    </a:cubicBezTo>
                    <a:cubicBezTo>
                      <a:pt x="2327" y="1524"/>
                      <a:pt x="2340" y="1562"/>
                      <a:pt x="2365" y="1600"/>
                    </a:cubicBezTo>
                    <a:cubicBezTo>
                      <a:pt x="2465" y="1877"/>
                      <a:pt x="2465" y="2090"/>
                      <a:pt x="2516" y="2090"/>
                    </a:cubicBezTo>
                    <a:cubicBezTo>
                      <a:pt x="2518" y="2092"/>
                      <a:pt x="2521" y="2092"/>
                      <a:pt x="2523" y="2092"/>
                    </a:cubicBezTo>
                    <a:cubicBezTo>
                      <a:pt x="2546" y="2092"/>
                      <a:pt x="2569" y="2042"/>
                      <a:pt x="2591" y="1952"/>
                    </a:cubicBezTo>
                    <a:lnTo>
                      <a:pt x="2604" y="1877"/>
                    </a:lnTo>
                    <a:cubicBezTo>
                      <a:pt x="2616" y="1839"/>
                      <a:pt x="2616" y="1814"/>
                      <a:pt x="2604" y="1776"/>
                    </a:cubicBezTo>
                    <a:cubicBezTo>
                      <a:pt x="2616" y="1701"/>
                      <a:pt x="2604" y="1612"/>
                      <a:pt x="2591" y="1537"/>
                    </a:cubicBezTo>
                    <a:lnTo>
                      <a:pt x="2566" y="1399"/>
                    </a:lnTo>
                    <a:cubicBezTo>
                      <a:pt x="2554" y="1348"/>
                      <a:pt x="2528" y="1298"/>
                      <a:pt x="2516" y="1260"/>
                    </a:cubicBezTo>
                    <a:cubicBezTo>
                      <a:pt x="2465" y="1147"/>
                      <a:pt x="2415" y="1047"/>
                      <a:pt x="2352" y="959"/>
                    </a:cubicBezTo>
                    <a:cubicBezTo>
                      <a:pt x="2214" y="757"/>
                      <a:pt x="2025" y="569"/>
                      <a:pt x="1824" y="418"/>
                    </a:cubicBezTo>
                    <a:cubicBezTo>
                      <a:pt x="1623" y="280"/>
                      <a:pt x="1397" y="166"/>
                      <a:pt x="1158" y="78"/>
                    </a:cubicBezTo>
                    <a:cubicBezTo>
                      <a:pt x="983" y="35"/>
                      <a:pt x="808" y="0"/>
                      <a:pt x="6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1" name="Google Shape;991;p46"/>
            <p:cNvSpPr/>
            <p:nvPr/>
          </p:nvSpPr>
          <p:spPr>
            <a:xfrm flipH="1" rot="5328940">
              <a:off x="8725384" y="1233782"/>
              <a:ext cx="141492" cy="218713"/>
            </a:xfrm>
            <a:custGeom>
              <a:rect b="b" l="l" r="r" t="t"/>
              <a:pathLst>
                <a:path extrusionOk="0" h="2093" w="2617">
                  <a:moveTo>
                    <a:pt x="633" y="0"/>
                  </a:moveTo>
                  <a:cubicBezTo>
                    <a:pt x="607" y="0"/>
                    <a:pt x="581" y="1"/>
                    <a:pt x="554" y="3"/>
                  </a:cubicBezTo>
                  <a:cubicBezTo>
                    <a:pt x="189" y="15"/>
                    <a:pt x="1" y="129"/>
                    <a:pt x="13" y="179"/>
                  </a:cubicBezTo>
                  <a:cubicBezTo>
                    <a:pt x="39" y="229"/>
                    <a:pt x="227" y="192"/>
                    <a:pt x="529" y="242"/>
                  </a:cubicBezTo>
                  <a:cubicBezTo>
                    <a:pt x="718" y="267"/>
                    <a:pt x="881" y="317"/>
                    <a:pt x="1057" y="380"/>
                  </a:cubicBezTo>
                  <a:cubicBezTo>
                    <a:pt x="1258" y="468"/>
                    <a:pt x="1447" y="569"/>
                    <a:pt x="1623" y="695"/>
                  </a:cubicBezTo>
                  <a:cubicBezTo>
                    <a:pt x="1799" y="820"/>
                    <a:pt x="1962" y="971"/>
                    <a:pt x="2101" y="1147"/>
                  </a:cubicBezTo>
                  <a:cubicBezTo>
                    <a:pt x="2151" y="1223"/>
                    <a:pt x="2201" y="1298"/>
                    <a:pt x="2252" y="1374"/>
                  </a:cubicBezTo>
                  <a:cubicBezTo>
                    <a:pt x="2277" y="1411"/>
                    <a:pt x="2302" y="1449"/>
                    <a:pt x="2315" y="1487"/>
                  </a:cubicBezTo>
                  <a:cubicBezTo>
                    <a:pt x="2327" y="1524"/>
                    <a:pt x="2340" y="1562"/>
                    <a:pt x="2365" y="1600"/>
                  </a:cubicBezTo>
                  <a:cubicBezTo>
                    <a:pt x="2465" y="1877"/>
                    <a:pt x="2465" y="2090"/>
                    <a:pt x="2516" y="2090"/>
                  </a:cubicBezTo>
                  <a:cubicBezTo>
                    <a:pt x="2518" y="2092"/>
                    <a:pt x="2521" y="2092"/>
                    <a:pt x="2523" y="2092"/>
                  </a:cubicBezTo>
                  <a:cubicBezTo>
                    <a:pt x="2546" y="2092"/>
                    <a:pt x="2569" y="2042"/>
                    <a:pt x="2591" y="1952"/>
                  </a:cubicBezTo>
                  <a:lnTo>
                    <a:pt x="2604" y="1877"/>
                  </a:lnTo>
                  <a:cubicBezTo>
                    <a:pt x="2616" y="1839"/>
                    <a:pt x="2616" y="1814"/>
                    <a:pt x="2604" y="1776"/>
                  </a:cubicBezTo>
                  <a:cubicBezTo>
                    <a:pt x="2616" y="1701"/>
                    <a:pt x="2604" y="1612"/>
                    <a:pt x="2591" y="1537"/>
                  </a:cubicBezTo>
                  <a:lnTo>
                    <a:pt x="2566" y="1399"/>
                  </a:lnTo>
                  <a:cubicBezTo>
                    <a:pt x="2554" y="1348"/>
                    <a:pt x="2528" y="1298"/>
                    <a:pt x="2516" y="1260"/>
                  </a:cubicBezTo>
                  <a:cubicBezTo>
                    <a:pt x="2465" y="1147"/>
                    <a:pt x="2415" y="1047"/>
                    <a:pt x="2352" y="959"/>
                  </a:cubicBezTo>
                  <a:cubicBezTo>
                    <a:pt x="2214" y="757"/>
                    <a:pt x="2025" y="569"/>
                    <a:pt x="1824" y="418"/>
                  </a:cubicBezTo>
                  <a:cubicBezTo>
                    <a:pt x="1623" y="280"/>
                    <a:pt x="1397" y="166"/>
                    <a:pt x="1158" y="78"/>
                  </a:cubicBezTo>
                  <a:cubicBezTo>
                    <a:pt x="983" y="35"/>
                    <a:pt x="808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46"/>
          <p:cNvGrpSpPr/>
          <p:nvPr/>
        </p:nvGrpSpPr>
        <p:grpSpPr>
          <a:xfrm rot="1141258">
            <a:off x="1333943" y="3693769"/>
            <a:ext cx="561318" cy="269215"/>
            <a:chOff x="8225050" y="1218825"/>
            <a:chExt cx="735000" cy="352500"/>
          </a:xfrm>
        </p:grpSpPr>
        <p:sp>
          <p:nvSpPr>
            <p:cNvPr id="993" name="Google Shape;993;p46"/>
            <p:cNvSpPr/>
            <p:nvPr/>
          </p:nvSpPr>
          <p:spPr>
            <a:xfrm>
              <a:off x="8225050" y="1218825"/>
              <a:ext cx="735000" cy="352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4" name="Google Shape;994;p46"/>
            <p:cNvGrpSpPr/>
            <p:nvPr/>
          </p:nvGrpSpPr>
          <p:grpSpPr>
            <a:xfrm flipH="1" rot="-5183358">
              <a:off x="8355083" y="1293593"/>
              <a:ext cx="148307" cy="303045"/>
              <a:chOff x="5372400" y="3393900"/>
              <a:chExt cx="68575" cy="72500"/>
            </a:xfrm>
          </p:grpSpPr>
          <p:sp>
            <p:nvSpPr>
              <p:cNvPr id="995" name="Google Shape;995;p46"/>
              <p:cNvSpPr/>
              <p:nvPr/>
            </p:nvSpPr>
            <p:spPr>
              <a:xfrm>
                <a:off x="5432150" y="3458275"/>
                <a:ext cx="8825" cy="8125"/>
              </a:xfrm>
              <a:custGeom>
                <a:rect b="b" l="l" r="r" t="t"/>
                <a:pathLst>
                  <a:path extrusionOk="0" h="325" w="353">
                    <a:moveTo>
                      <a:pt x="179" y="1"/>
                    </a:moveTo>
                    <a:cubicBezTo>
                      <a:pt x="165" y="1"/>
                      <a:pt x="152" y="2"/>
                      <a:pt x="138" y="6"/>
                    </a:cubicBezTo>
                    <a:cubicBezTo>
                      <a:pt x="113" y="6"/>
                      <a:pt x="88" y="18"/>
                      <a:pt x="63" y="31"/>
                    </a:cubicBezTo>
                    <a:cubicBezTo>
                      <a:pt x="38" y="56"/>
                      <a:pt x="13" y="81"/>
                      <a:pt x="0" y="119"/>
                    </a:cubicBezTo>
                    <a:cubicBezTo>
                      <a:pt x="0" y="169"/>
                      <a:pt x="0" y="220"/>
                      <a:pt x="38" y="257"/>
                    </a:cubicBezTo>
                    <a:cubicBezTo>
                      <a:pt x="63" y="282"/>
                      <a:pt x="101" y="308"/>
                      <a:pt x="138" y="320"/>
                    </a:cubicBezTo>
                    <a:cubicBezTo>
                      <a:pt x="151" y="323"/>
                      <a:pt x="164" y="325"/>
                      <a:pt x="176" y="325"/>
                    </a:cubicBezTo>
                    <a:cubicBezTo>
                      <a:pt x="213" y="325"/>
                      <a:pt x="248" y="311"/>
                      <a:pt x="277" y="282"/>
                    </a:cubicBezTo>
                    <a:cubicBezTo>
                      <a:pt x="327" y="257"/>
                      <a:pt x="352" y="194"/>
                      <a:pt x="352" y="131"/>
                    </a:cubicBezTo>
                    <a:cubicBezTo>
                      <a:pt x="340" y="81"/>
                      <a:pt x="314" y="43"/>
                      <a:pt x="277" y="31"/>
                    </a:cubicBezTo>
                    <a:cubicBezTo>
                      <a:pt x="249" y="12"/>
                      <a:pt x="215" y="1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5372400" y="3393900"/>
                <a:ext cx="65425" cy="52325"/>
              </a:xfrm>
              <a:custGeom>
                <a:rect b="b" l="l" r="r" t="t"/>
                <a:pathLst>
                  <a:path extrusionOk="0" h="2093" w="2617">
                    <a:moveTo>
                      <a:pt x="633" y="0"/>
                    </a:moveTo>
                    <a:cubicBezTo>
                      <a:pt x="607" y="0"/>
                      <a:pt x="581" y="1"/>
                      <a:pt x="554" y="3"/>
                    </a:cubicBezTo>
                    <a:cubicBezTo>
                      <a:pt x="189" y="15"/>
                      <a:pt x="1" y="129"/>
                      <a:pt x="13" y="179"/>
                    </a:cubicBezTo>
                    <a:cubicBezTo>
                      <a:pt x="39" y="229"/>
                      <a:pt x="227" y="192"/>
                      <a:pt x="529" y="242"/>
                    </a:cubicBezTo>
                    <a:cubicBezTo>
                      <a:pt x="718" y="267"/>
                      <a:pt x="881" y="317"/>
                      <a:pt x="1057" y="380"/>
                    </a:cubicBezTo>
                    <a:cubicBezTo>
                      <a:pt x="1258" y="468"/>
                      <a:pt x="1447" y="569"/>
                      <a:pt x="1623" y="695"/>
                    </a:cubicBezTo>
                    <a:cubicBezTo>
                      <a:pt x="1799" y="820"/>
                      <a:pt x="1962" y="971"/>
                      <a:pt x="2101" y="1147"/>
                    </a:cubicBezTo>
                    <a:cubicBezTo>
                      <a:pt x="2151" y="1223"/>
                      <a:pt x="2201" y="1298"/>
                      <a:pt x="2252" y="1374"/>
                    </a:cubicBezTo>
                    <a:cubicBezTo>
                      <a:pt x="2277" y="1411"/>
                      <a:pt x="2302" y="1449"/>
                      <a:pt x="2315" y="1487"/>
                    </a:cubicBezTo>
                    <a:cubicBezTo>
                      <a:pt x="2327" y="1524"/>
                      <a:pt x="2340" y="1562"/>
                      <a:pt x="2365" y="1600"/>
                    </a:cubicBezTo>
                    <a:cubicBezTo>
                      <a:pt x="2465" y="1877"/>
                      <a:pt x="2465" y="2090"/>
                      <a:pt x="2516" y="2090"/>
                    </a:cubicBezTo>
                    <a:cubicBezTo>
                      <a:pt x="2518" y="2092"/>
                      <a:pt x="2521" y="2092"/>
                      <a:pt x="2523" y="2092"/>
                    </a:cubicBezTo>
                    <a:cubicBezTo>
                      <a:pt x="2546" y="2092"/>
                      <a:pt x="2569" y="2042"/>
                      <a:pt x="2591" y="1952"/>
                    </a:cubicBezTo>
                    <a:lnTo>
                      <a:pt x="2604" y="1877"/>
                    </a:lnTo>
                    <a:cubicBezTo>
                      <a:pt x="2616" y="1839"/>
                      <a:pt x="2616" y="1814"/>
                      <a:pt x="2604" y="1776"/>
                    </a:cubicBezTo>
                    <a:cubicBezTo>
                      <a:pt x="2616" y="1701"/>
                      <a:pt x="2604" y="1612"/>
                      <a:pt x="2591" y="1537"/>
                    </a:cubicBezTo>
                    <a:lnTo>
                      <a:pt x="2566" y="1399"/>
                    </a:lnTo>
                    <a:cubicBezTo>
                      <a:pt x="2554" y="1348"/>
                      <a:pt x="2528" y="1298"/>
                      <a:pt x="2516" y="1260"/>
                    </a:cubicBezTo>
                    <a:cubicBezTo>
                      <a:pt x="2465" y="1147"/>
                      <a:pt x="2415" y="1047"/>
                      <a:pt x="2352" y="959"/>
                    </a:cubicBezTo>
                    <a:cubicBezTo>
                      <a:pt x="2214" y="757"/>
                      <a:pt x="2025" y="569"/>
                      <a:pt x="1824" y="418"/>
                    </a:cubicBezTo>
                    <a:cubicBezTo>
                      <a:pt x="1623" y="280"/>
                      <a:pt x="1397" y="166"/>
                      <a:pt x="1158" y="78"/>
                    </a:cubicBezTo>
                    <a:cubicBezTo>
                      <a:pt x="983" y="35"/>
                      <a:pt x="808" y="0"/>
                      <a:pt x="6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46"/>
            <p:cNvSpPr/>
            <p:nvPr/>
          </p:nvSpPr>
          <p:spPr>
            <a:xfrm flipH="1" rot="5328940">
              <a:off x="8725384" y="1233782"/>
              <a:ext cx="141492" cy="218713"/>
            </a:xfrm>
            <a:custGeom>
              <a:rect b="b" l="l" r="r" t="t"/>
              <a:pathLst>
                <a:path extrusionOk="0" h="2093" w="2617">
                  <a:moveTo>
                    <a:pt x="633" y="0"/>
                  </a:moveTo>
                  <a:cubicBezTo>
                    <a:pt x="607" y="0"/>
                    <a:pt x="581" y="1"/>
                    <a:pt x="554" y="3"/>
                  </a:cubicBezTo>
                  <a:cubicBezTo>
                    <a:pt x="189" y="15"/>
                    <a:pt x="1" y="129"/>
                    <a:pt x="13" y="179"/>
                  </a:cubicBezTo>
                  <a:cubicBezTo>
                    <a:pt x="39" y="229"/>
                    <a:pt x="227" y="192"/>
                    <a:pt x="529" y="242"/>
                  </a:cubicBezTo>
                  <a:cubicBezTo>
                    <a:pt x="718" y="267"/>
                    <a:pt x="881" y="317"/>
                    <a:pt x="1057" y="380"/>
                  </a:cubicBezTo>
                  <a:cubicBezTo>
                    <a:pt x="1258" y="468"/>
                    <a:pt x="1447" y="569"/>
                    <a:pt x="1623" y="695"/>
                  </a:cubicBezTo>
                  <a:cubicBezTo>
                    <a:pt x="1799" y="820"/>
                    <a:pt x="1962" y="971"/>
                    <a:pt x="2101" y="1147"/>
                  </a:cubicBezTo>
                  <a:cubicBezTo>
                    <a:pt x="2151" y="1223"/>
                    <a:pt x="2201" y="1298"/>
                    <a:pt x="2252" y="1374"/>
                  </a:cubicBezTo>
                  <a:cubicBezTo>
                    <a:pt x="2277" y="1411"/>
                    <a:pt x="2302" y="1449"/>
                    <a:pt x="2315" y="1487"/>
                  </a:cubicBezTo>
                  <a:cubicBezTo>
                    <a:pt x="2327" y="1524"/>
                    <a:pt x="2340" y="1562"/>
                    <a:pt x="2365" y="1600"/>
                  </a:cubicBezTo>
                  <a:cubicBezTo>
                    <a:pt x="2465" y="1877"/>
                    <a:pt x="2465" y="2090"/>
                    <a:pt x="2516" y="2090"/>
                  </a:cubicBezTo>
                  <a:cubicBezTo>
                    <a:pt x="2518" y="2092"/>
                    <a:pt x="2521" y="2092"/>
                    <a:pt x="2523" y="2092"/>
                  </a:cubicBezTo>
                  <a:cubicBezTo>
                    <a:pt x="2546" y="2092"/>
                    <a:pt x="2569" y="2042"/>
                    <a:pt x="2591" y="1952"/>
                  </a:cubicBezTo>
                  <a:lnTo>
                    <a:pt x="2604" y="1877"/>
                  </a:lnTo>
                  <a:cubicBezTo>
                    <a:pt x="2616" y="1839"/>
                    <a:pt x="2616" y="1814"/>
                    <a:pt x="2604" y="1776"/>
                  </a:cubicBezTo>
                  <a:cubicBezTo>
                    <a:pt x="2616" y="1701"/>
                    <a:pt x="2604" y="1612"/>
                    <a:pt x="2591" y="1537"/>
                  </a:cubicBezTo>
                  <a:lnTo>
                    <a:pt x="2566" y="1399"/>
                  </a:lnTo>
                  <a:cubicBezTo>
                    <a:pt x="2554" y="1348"/>
                    <a:pt x="2528" y="1298"/>
                    <a:pt x="2516" y="1260"/>
                  </a:cubicBezTo>
                  <a:cubicBezTo>
                    <a:pt x="2465" y="1147"/>
                    <a:pt x="2415" y="1047"/>
                    <a:pt x="2352" y="959"/>
                  </a:cubicBezTo>
                  <a:cubicBezTo>
                    <a:pt x="2214" y="757"/>
                    <a:pt x="2025" y="569"/>
                    <a:pt x="1824" y="418"/>
                  </a:cubicBezTo>
                  <a:cubicBezTo>
                    <a:pt x="1623" y="280"/>
                    <a:pt x="1397" y="166"/>
                    <a:pt x="1158" y="78"/>
                  </a:cubicBezTo>
                  <a:cubicBezTo>
                    <a:pt x="983" y="35"/>
                    <a:pt x="808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46"/>
          <p:cNvGrpSpPr/>
          <p:nvPr/>
        </p:nvGrpSpPr>
        <p:grpSpPr>
          <a:xfrm>
            <a:off x="1105239" y="1872144"/>
            <a:ext cx="1472874" cy="1501113"/>
            <a:chOff x="5586375" y="1568500"/>
            <a:chExt cx="1781200" cy="1815350"/>
          </a:xfrm>
        </p:grpSpPr>
        <p:sp>
          <p:nvSpPr>
            <p:cNvPr id="999" name="Google Shape;999;p46"/>
            <p:cNvSpPr/>
            <p:nvPr/>
          </p:nvSpPr>
          <p:spPr>
            <a:xfrm>
              <a:off x="5586375" y="1568500"/>
              <a:ext cx="1772975" cy="1815350"/>
            </a:xfrm>
            <a:custGeom>
              <a:rect b="b" l="l" r="r" t="t"/>
              <a:pathLst>
                <a:path extrusionOk="0" h="72614" w="70919">
                  <a:moveTo>
                    <a:pt x="2807" y="1"/>
                  </a:moveTo>
                  <a:cubicBezTo>
                    <a:pt x="2561" y="1"/>
                    <a:pt x="2303" y="86"/>
                    <a:pt x="2047" y="285"/>
                  </a:cubicBezTo>
                  <a:cubicBezTo>
                    <a:pt x="1" y="1858"/>
                    <a:pt x="367" y="3630"/>
                    <a:pt x="1330" y="5371"/>
                  </a:cubicBezTo>
                  <a:cubicBezTo>
                    <a:pt x="2949" y="10091"/>
                    <a:pt x="8799" y="13863"/>
                    <a:pt x="11838" y="17071"/>
                  </a:cubicBezTo>
                  <a:cubicBezTo>
                    <a:pt x="14664" y="20080"/>
                    <a:pt x="16558" y="23669"/>
                    <a:pt x="18559" y="27244"/>
                  </a:cubicBezTo>
                  <a:cubicBezTo>
                    <a:pt x="20636" y="30986"/>
                    <a:pt x="23080" y="34529"/>
                    <a:pt x="25081" y="38317"/>
                  </a:cubicBezTo>
                  <a:cubicBezTo>
                    <a:pt x="26471" y="40929"/>
                    <a:pt x="26975" y="43755"/>
                    <a:pt x="27143" y="46657"/>
                  </a:cubicBezTo>
                  <a:cubicBezTo>
                    <a:pt x="25539" y="43281"/>
                    <a:pt x="22943" y="40776"/>
                    <a:pt x="20224" y="38226"/>
                  </a:cubicBezTo>
                  <a:cubicBezTo>
                    <a:pt x="17474" y="35644"/>
                    <a:pt x="14496" y="33705"/>
                    <a:pt x="11166" y="31963"/>
                  </a:cubicBezTo>
                  <a:cubicBezTo>
                    <a:pt x="9593" y="31154"/>
                    <a:pt x="8004" y="30222"/>
                    <a:pt x="7516" y="28404"/>
                  </a:cubicBezTo>
                  <a:cubicBezTo>
                    <a:pt x="7363" y="27839"/>
                    <a:pt x="7516" y="27076"/>
                    <a:pt x="7760" y="26541"/>
                  </a:cubicBezTo>
                  <a:cubicBezTo>
                    <a:pt x="7839" y="26368"/>
                    <a:pt x="7942" y="26307"/>
                    <a:pt x="8064" y="26307"/>
                  </a:cubicBezTo>
                  <a:cubicBezTo>
                    <a:pt x="8296" y="26307"/>
                    <a:pt x="8594" y="26532"/>
                    <a:pt x="8906" y="26633"/>
                  </a:cubicBezTo>
                  <a:cubicBezTo>
                    <a:pt x="9006" y="26666"/>
                    <a:pt x="9103" y="26681"/>
                    <a:pt x="9194" y="26681"/>
                  </a:cubicBezTo>
                  <a:cubicBezTo>
                    <a:pt x="9865" y="26681"/>
                    <a:pt x="10255" y="25863"/>
                    <a:pt x="9959" y="25258"/>
                  </a:cubicBezTo>
                  <a:cubicBezTo>
                    <a:pt x="9385" y="24091"/>
                    <a:pt x="8552" y="23605"/>
                    <a:pt x="7702" y="23605"/>
                  </a:cubicBezTo>
                  <a:cubicBezTo>
                    <a:pt x="6451" y="23605"/>
                    <a:pt x="5166" y="24660"/>
                    <a:pt x="4629" y="26144"/>
                  </a:cubicBezTo>
                  <a:cubicBezTo>
                    <a:pt x="3330" y="29748"/>
                    <a:pt x="6126" y="32742"/>
                    <a:pt x="9012" y="34361"/>
                  </a:cubicBezTo>
                  <a:cubicBezTo>
                    <a:pt x="11136" y="35568"/>
                    <a:pt x="13289" y="36576"/>
                    <a:pt x="15260" y="38027"/>
                  </a:cubicBezTo>
                  <a:cubicBezTo>
                    <a:pt x="17413" y="39600"/>
                    <a:pt x="19429" y="41494"/>
                    <a:pt x="21354" y="43327"/>
                  </a:cubicBezTo>
                  <a:cubicBezTo>
                    <a:pt x="24898" y="46688"/>
                    <a:pt x="26257" y="50812"/>
                    <a:pt x="27235" y="55256"/>
                  </a:cubicBezTo>
                  <a:cubicBezTo>
                    <a:pt x="27296" y="57868"/>
                    <a:pt x="27510" y="60419"/>
                    <a:pt x="28273" y="62863"/>
                  </a:cubicBezTo>
                  <a:cubicBezTo>
                    <a:pt x="28563" y="63749"/>
                    <a:pt x="28899" y="64619"/>
                    <a:pt x="29281" y="65459"/>
                  </a:cubicBezTo>
                  <a:cubicBezTo>
                    <a:pt x="26410" y="64039"/>
                    <a:pt x="23981" y="63077"/>
                    <a:pt x="22866" y="59778"/>
                  </a:cubicBezTo>
                  <a:cubicBezTo>
                    <a:pt x="21843" y="56738"/>
                    <a:pt x="22164" y="53286"/>
                    <a:pt x="20147" y="50613"/>
                  </a:cubicBezTo>
                  <a:cubicBezTo>
                    <a:pt x="18941" y="49024"/>
                    <a:pt x="17016" y="48093"/>
                    <a:pt x="15107" y="47451"/>
                  </a:cubicBezTo>
                  <a:cubicBezTo>
                    <a:pt x="15252" y="46820"/>
                    <a:pt x="14752" y="46401"/>
                    <a:pt x="14211" y="46401"/>
                  </a:cubicBezTo>
                  <a:cubicBezTo>
                    <a:pt x="14071" y="46401"/>
                    <a:pt x="13928" y="46429"/>
                    <a:pt x="13793" y="46489"/>
                  </a:cubicBezTo>
                  <a:cubicBezTo>
                    <a:pt x="13381" y="46688"/>
                    <a:pt x="12999" y="46901"/>
                    <a:pt x="12617" y="47130"/>
                  </a:cubicBezTo>
                  <a:cubicBezTo>
                    <a:pt x="11609" y="47696"/>
                    <a:pt x="11915" y="49131"/>
                    <a:pt x="12923" y="49467"/>
                  </a:cubicBezTo>
                  <a:cubicBezTo>
                    <a:pt x="16115" y="50537"/>
                    <a:pt x="18467" y="51407"/>
                    <a:pt x="19384" y="54951"/>
                  </a:cubicBezTo>
                  <a:cubicBezTo>
                    <a:pt x="20071" y="57578"/>
                    <a:pt x="20254" y="60129"/>
                    <a:pt x="21553" y="62557"/>
                  </a:cubicBezTo>
                  <a:cubicBezTo>
                    <a:pt x="22454" y="64299"/>
                    <a:pt x="24134" y="65429"/>
                    <a:pt x="25845" y="66269"/>
                  </a:cubicBezTo>
                  <a:cubicBezTo>
                    <a:pt x="27280" y="66987"/>
                    <a:pt x="29541" y="67506"/>
                    <a:pt x="31053" y="68545"/>
                  </a:cubicBezTo>
                  <a:cubicBezTo>
                    <a:pt x="32649" y="70816"/>
                    <a:pt x="34786" y="72614"/>
                    <a:pt x="37349" y="72614"/>
                  </a:cubicBezTo>
                  <a:cubicBezTo>
                    <a:pt x="37509" y="72614"/>
                    <a:pt x="37671" y="72607"/>
                    <a:pt x="37835" y="72593"/>
                  </a:cubicBezTo>
                  <a:cubicBezTo>
                    <a:pt x="37865" y="72596"/>
                    <a:pt x="37897" y="72598"/>
                    <a:pt x="37929" y="72598"/>
                  </a:cubicBezTo>
                  <a:cubicBezTo>
                    <a:pt x="38025" y="72598"/>
                    <a:pt x="38125" y="72581"/>
                    <a:pt x="38217" y="72547"/>
                  </a:cubicBezTo>
                  <a:lnTo>
                    <a:pt x="38354" y="72531"/>
                  </a:lnTo>
                  <a:cubicBezTo>
                    <a:pt x="38919" y="72425"/>
                    <a:pt x="38935" y="71569"/>
                    <a:pt x="38431" y="71386"/>
                  </a:cubicBezTo>
                  <a:cubicBezTo>
                    <a:pt x="38110" y="70775"/>
                    <a:pt x="37774" y="70164"/>
                    <a:pt x="37422" y="69568"/>
                  </a:cubicBezTo>
                  <a:cubicBezTo>
                    <a:pt x="37025" y="66636"/>
                    <a:pt x="36369" y="63917"/>
                    <a:pt x="37285" y="60862"/>
                  </a:cubicBezTo>
                  <a:cubicBezTo>
                    <a:pt x="38293" y="57563"/>
                    <a:pt x="40080" y="54783"/>
                    <a:pt x="42448" y="52308"/>
                  </a:cubicBezTo>
                  <a:cubicBezTo>
                    <a:pt x="43089" y="51652"/>
                    <a:pt x="43761" y="51025"/>
                    <a:pt x="44464" y="50430"/>
                  </a:cubicBezTo>
                  <a:cubicBezTo>
                    <a:pt x="44953" y="50033"/>
                    <a:pt x="45365" y="49559"/>
                    <a:pt x="45900" y="49208"/>
                  </a:cubicBezTo>
                  <a:cubicBezTo>
                    <a:pt x="46526" y="48826"/>
                    <a:pt x="47244" y="48612"/>
                    <a:pt x="47824" y="48184"/>
                  </a:cubicBezTo>
                  <a:cubicBezTo>
                    <a:pt x="49550" y="46901"/>
                    <a:pt x="50879" y="45191"/>
                    <a:pt x="52636" y="43953"/>
                  </a:cubicBezTo>
                  <a:cubicBezTo>
                    <a:pt x="55568" y="41891"/>
                    <a:pt x="58852" y="40395"/>
                    <a:pt x="62335" y="39555"/>
                  </a:cubicBezTo>
                  <a:cubicBezTo>
                    <a:pt x="66459" y="38562"/>
                    <a:pt x="70919" y="35262"/>
                    <a:pt x="70842" y="30558"/>
                  </a:cubicBezTo>
                  <a:cubicBezTo>
                    <a:pt x="70789" y="29709"/>
                    <a:pt x="70105" y="29169"/>
                    <a:pt x="69304" y="29169"/>
                  </a:cubicBezTo>
                  <a:cubicBezTo>
                    <a:pt x="69198" y="29169"/>
                    <a:pt x="69089" y="29179"/>
                    <a:pt x="68979" y="29199"/>
                  </a:cubicBezTo>
                  <a:lnTo>
                    <a:pt x="68521" y="29290"/>
                  </a:lnTo>
                  <a:cubicBezTo>
                    <a:pt x="68063" y="29367"/>
                    <a:pt x="67727" y="29794"/>
                    <a:pt x="67589" y="30222"/>
                  </a:cubicBezTo>
                  <a:cubicBezTo>
                    <a:pt x="67513" y="30451"/>
                    <a:pt x="67513" y="30711"/>
                    <a:pt x="67589" y="30940"/>
                  </a:cubicBezTo>
                  <a:cubicBezTo>
                    <a:pt x="67650" y="31138"/>
                    <a:pt x="67757" y="31322"/>
                    <a:pt x="67895" y="31490"/>
                  </a:cubicBezTo>
                  <a:cubicBezTo>
                    <a:pt x="67299" y="36393"/>
                    <a:pt x="60441" y="36943"/>
                    <a:pt x="56867" y="38546"/>
                  </a:cubicBezTo>
                  <a:cubicBezTo>
                    <a:pt x="56714" y="38623"/>
                    <a:pt x="56561" y="38699"/>
                    <a:pt x="56408" y="38776"/>
                  </a:cubicBezTo>
                  <a:cubicBezTo>
                    <a:pt x="57310" y="36943"/>
                    <a:pt x="58012" y="35003"/>
                    <a:pt x="58929" y="33185"/>
                  </a:cubicBezTo>
                  <a:cubicBezTo>
                    <a:pt x="59524" y="32009"/>
                    <a:pt x="60288" y="30925"/>
                    <a:pt x="61204" y="29978"/>
                  </a:cubicBezTo>
                  <a:cubicBezTo>
                    <a:pt x="62197" y="28924"/>
                    <a:pt x="63755" y="28389"/>
                    <a:pt x="64504" y="27091"/>
                  </a:cubicBezTo>
                  <a:cubicBezTo>
                    <a:pt x="66238" y="24037"/>
                    <a:pt x="63576" y="18775"/>
                    <a:pt x="60378" y="18775"/>
                  </a:cubicBezTo>
                  <a:cubicBezTo>
                    <a:pt x="59577" y="18775"/>
                    <a:pt x="58743" y="19105"/>
                    <a:pt x="57936" y="19881"/>
                  </a:cubicBezTo>
                  <a:cubicBezTo>
                    <a:pt x="57523" y="20294"/>
                    <a:pt x="57707" y="21012"/>
                    <a:pt x="58272" y="21164"/>
                  </a:cubicBezTo>
                  <a:cubicBezTo>
                    <a:pt x="59616" y="21531"/>
                    <a:pt x="60609" y="21424"/>
                    <a:pt x="61434" y="22753"/>
                  </a:cubicBezTo>
                  <a:cubicBezTo>
                    <a:pt x="62625" y="24662"/>
                    <a:pt x="62060" y="25548"/>
                    <a:pt x="60319" y="26739"/>
                  </a:cubicBezTo>
                  <a:cubicBezTo>
                    <a:pt x="58363" y="28084"/>
                    <a:pt x="57019" y="30100"/>
                    <a:pt x="55950" y="32162"/>
                  </a:cubicBezTo>
                  <a:cubicBezTo>
                    <a:pt x="54866" y="34224"/>
                    <a:pt x="54087" y="36408"/>
                    <a:pt x="53002" y="38470"/>
                  </a:cubicBezTo>
                  <a:cubicBezTo>
                    <a:pt x="51597" y="41097"/>
                    <a:pt x="49336" y="42686"/>
                    <a:pt x="47015" y="44442"/>
                  </a:cubicBezTo>
                  <a:cubicBezTo>
                    <a:pt x="42875" y="47589"/>
                    <a:pt x="38812" y="50842"/>
                    <a:pt x="36323" y="55501"/>
                  </a:cubicBezTo>
                  <a:cubicBezTo>
                    <a:pt x="35116" y="57807"/>
                    <a:pt x="34352" y="60312"/>
                    <a:pt x="34047" y="62893"/>
                  </a:cubicBezTo>
                  <a:cubicBezTo>
                    <a:pt x="34016" y="62802"/>
                    <a:pt x="33971" y="62710"/>
                    <a:pt x="33940" y="62634"/>
                  </a:cubicBezTo>
                  <a:cubicBezTo>
                    <a:pt x="33024" y="59930"/>
                    <a:pt x="33909" y="57120"/>
                    <a:pt x="34902" y="54584"/>
                  </a:cubicBezTo>
                  <a:cubicBezTo>
                    <a:pt x="36857" y="49559"/>
                    <a:pt x="40248" y="45267"/>
                    <a:pt x="42692" y="40486"/>
                  </a:cubicBezTo>
                  <a:cubicBezTo>
                    <a:pt x="43364" y="39600"/>
                    <a:pt x="44021" y="38684"/>
                    <a:pt x="44678" y="37767"/>
                  </a:cubicBezTo>
                  <a:cubicBezTo>
                    <a:pt x="46297" y="35476"/>
                    <a:pt x="48374" y="33567"/>
                    <a:pt x="50207" y="31444"/>
                  </a:cubicBezTo>
                  <a:cubicBezTo>
                    <a:pt x="52956" y="28267"/>
                    <a:pt x="54835" y="24250"/>
                    <a:pt x="54759" y="19988"/>
                  </a:cubicBezTo>
                  <a:cubicBezTo>
                    <a:pt x="54713" y="16704"/>
                    <a:pt x="53002" y="13772"/>
                    <a:pt x="49902" y="12626"/>
                  </a:cubicBezTo>
                  <a:cubicBezTo>
                    <a:pt x="49577" y="12502"/>
                    <a:pt x="49169" y="12442"/>
                    <a:pt x="48736" y="12442"/>
                  </a:cubicBezTo>
                  <a:cubicBezTo>
                    <a:pt x="46930" y="12442"/>
                    <a:pt x="44703" y="13490"/>
                    <a:pt x="46404" y="15314"/>
                  </a:cubicBezTo>
                  <a:cubicBezTo>
                    <a:pt x="46536" y="15446"/>
                    <a:pt x="46708" y="15510"/>
                    <a:pt x="46879" y="15510"/>
                  </a:cubicBezTo>
                  <a:cubicBezTo>
                    <a:pt x="47104" y="15510"/>
                    <a:pt x="47328" y="15400"/>
                    <a:pt x="47458" y="15192"/>
                  </a:cubicBezTo>
                  <a:cubicBezTo>
                    <a:pt x="47820" y="14644"/>
                    <a:pt x="48032" y="14422"/>
                    <a:pt x="48439" y="14422"/>
                  </a:cubicBezTo>
                  <a:cubicBezTo>
                    <a:pt x="48667" y="14422"/>
                    <a:pt x="48956" y="14491"/>
                    <a:pt x="49367" y="14612"/>
                  </a:cubicBezTo>
                  <a:cubicBezTo>
                    <a:pt x="50558" y="14963"/>
                    <a:pt x="51307" y="15818"/>
                    <a:pt x="51933" y="16857"/>
                  </a:cubicBezTo>
                  <a:cubicBezTo>
                    <a:pt x="53674" y="19790"/>
                    <a:pt x="52483" y="23639"/>
                    <a:pt x="51169" y="26465"/>
                  </a:cubicBezTo>
                  <a:cubicBezTo>
                    <a:pt x="49810" y="29382"/>
                    <a:pt x="47366" y="31673"/>
                    <a:pt x="45228" y="34010"/>
                  </a:cubicBezTo>
                  <a:cubicBezTo>
                    <a:pt x="45060" y="34209"/>
                    <a:pt x="44892" y="34377"/>
                    <a:pt x="44739" y="34575"/>
                  </a:cubicBezTo>
                  <a:cubicBezTo>
                    <a:pt x="45411" y="30314"/>
                    <a:pt x="44678" y="25640"/>
                    <a:pt x="42967" y="21882"/>
                  </a:cubicBezTo>
                  <a:cubicBezTo>
                    <a:pt x="42191" y="20189"/>
                    <a:pt x="38591" y="15365"/>
                    <a:pt x="35825" y="15365"/>
                  </a:cubicBezTo>
                  <a:cubicBezTo>
                    <a:pt x="34998" y="15365"/>
                    <a:pt x="34245" y="15796"/>
                    <a:pt x="33665" y="16872"/>
                  </a:cubicBezTo>
                  <a:cubicBezTo>
                    <a:pt x="33375" y="17422"/>
                    <a:pt x="33482" y="18339"/>
                    <a:pt x="34123" y="18614"/>
                  </a:cubicBezTo>
                  <a:cubicBezTo>
                    <a:pt x="34496" y="18774"/>
                    <a:pt x="34765" y="18866"/>
                    <a:pt x="35091" y="18866"/>
                  </a:cubicBezTo>
                  <a:cubicBezTo>
                    <a:pt x="35232" y="18866"/>
                    <a:pt x="35384" y="18849"/>
                    <a:pt x="35559" y="18812"/>
                  </a:cubicBezTo>
                  <a:cubicBezTo>
                    <a:pt x="35819" y="18766"/>
                    <a:pt x="36063" y="18583"/>
                    <a:pt x="36185" y="18339"/>
                  </a:cubicBezTo>
                  <a:cubicBezTo>
                    <a:pt x="37468" y="18751"/>
                    <a:pt x="39836" y="22417"/>
                    <a:pt x="40004" y="22768"/>
                  </a:cubicBezTo>
                  <a:cubicBezTo>
                    <a:pt x="41363" y="25472"/>
                    <a:pt x="41684" y="28786"/>
                    <a:pt x="41791" y="31749"/>
                  </a:cubicBezTo>
                  <a:cubicBezTo>
                    <a:pt x="42020" y="37279"/>
                    <a:pt x="38232" y="42059"/>
                    <a:pt x="35528" y="46596"/>
                  </a:cubicBezTo>
                  <a:cubicBezTo>
                    <a:pt x="33207" y="50521"/>
                    <a:pt x="31084" y="54722"/>
                    <a:pt x="30656" y="59335"/>
                  </a:cubicBezTo>
                  <a:cubicBezTo>
                    <a:pt x="30580" y="60068"/>
                    <a:pt x="30610" y="60816"/>
                    <a:pt x="30717" y="61565"/>
                  </a:cubicBezTo>
                  <a:cubicBezTo>
                    <a:pt x="30412" y="60343"/>
                    <a:pt x="30213" y="59121"/>
                    <a:pt x="30091" y="57884"/>
                  </a:cubicBezTo>
                  <a:cubicBezTo>
                    <a:pt x="29908" y="55760"/>
                    <a:pt x="29877" y="53668"/>
                    <a:pt x="29862" y="51591"/>
                  </a:cubicBezTo>
                  <a:cubicBezTo>
                    <a:pt x="29923" y="50949"/>
                    <a:pt x="30014" y="50308"/>
                    <a:pt x="30106" y="49666"/>
                  </a:cubicBezTo>
                  <a:cubicBezTo>
                    <a:pt x="31802" y="44580"/>
                    <a:pt x="36582" y="40975"/>
                    <a:pt x="37636" y="35476"/>
                  </a:cubicBezTo>
                  <a:cubicBezTo>
                    <a:pt x="38230" y="32361"/>
                    <a:pt x="38261" y="24489"/>
                    <a:pt x="33516" y="24489"/>
                  </a:cubicBezTo>
                  <a:cubicBezTo>
                    <a:pt x="33377" y="24489"/>
                    <a:pt x="33233" y="24495"/>
                    <a:pt x="33085" y="24509"/>
                  </a:cubicBezTo>
                  <a:cubicBezTo>
                    <a:pt x="32000" y="24601"/>
                    <a:pt x="31206" y="26266"/>
                    <a:pt x="32458" y="26801"/>
                  </a:cubicBezTo>
                  <a:cubicBezTo>
                    <a:pt x="34490" y="27671"/>
                    <a:pt x="35055" y="29015"/>
                    <a:pt x="35284" y="31200"/>
                  </a:cubicBezTo>
                  <a:cubicBezTo>
                    <a:pt x="35483" y="33384"/>
                    <a:pt x="35223" y="35583"/>
                    <a:pt x="34520" y="37645"/>
                  </a:cubicBezTo>
                  <a:cubicBezTo>
                    <a:pt x="33818" y="39677"/>
                    <a:pt x="32306" y="41540"/>
                    <a:pt x="31038" y="43404"/>
                  </a:cubicBezTo>
                  <a:cubicBezTo>
                    <a:pt x="31206" y="42059"/>
                    <a:pt x="31298" y="40700"/>
                    <a:pt x="31328" y="39341"/>
                  </a:cubicBezTo>
                  <a:cubicBezTo>
                    <a:pt x="31313" y="36851"/>
                    <a:pt x="31007" y="34377"/>
                    <a:pt x="30412" y="31979"/>
                  </a:cubicBezTo>
                  <a:cubicBezTo>
                    <a:pt x="30351" y="27671"/>
                    <a:pt x="28426" y="23914"/>
                    <a:pt x="27296" y="19652"/>
                  </a:cubicBezTo>
                  <a:cubicBezTo>
                    <a:pt x="26624" y="17056"/>
                    <a:pt x="26181" y="13726"/>
                    <a:pt x="27708" y="11343"/>
                  </a:cubicBezTo>
                  <a:cubicBezTo>
                    <a:pt x="28686" y="9785"/>
                    <a:pt x="30427" y="8670"/>
                    <a:pt x="30060" y="6623"/>
                  </a:cubicBezTo>
                  <a:cubicBezTo>
                    <a:pt x="29991" y="6202"/>
                    <a:pt x="29584" y="5969"/>
                    <a:pt x="29183" y="5969"/>
                  </a:cubicBezTo>
                  <a:cubicBezTo>
                    <a:pt x="28872" y="5969"/>
                    <a:pt x="28566" y="6109"/>
                    <a:pt x="28426" y="6410"/>
                  </a:cubicBezTo>
                  <a:cubicBezTo>
                    <a:pt x="27601" y="8136"/>
                    <a:pt x="26150" y="9434"/>
                    <a:pt x="25386" y="11160"/>
                  </a:cubicBezTo>
                  <a:cubicBezTo>
                    <a:pt x="24439" y="13237"/>
                    <a:pt x="24424" y="15849"/>
                    <a:pt x="24806" y="18048"/>
                  </a:cubicBezTo>
                  <a:cubicBezTo>
                    <a:pt x="24806" y="18094"/>
                    <a:pt x="24821" y="18155"/>
                    <a:pt x="24837" y="18201"/>
                  </a:cubicBezTo>
                  <a:cubicBezTo>
                    <a:pt x="24424" y="17331"/>
                    <a:pt x="24027" y="16460"/>
                    <a:pt x="23676" y="15589"/>
                  </a:cubicBezTo>
                  <a:cubicBezTo>
                    <a:pt x="22927" y="13726"/>
                    <a:pt x="22270" y="11817"/>
                    <a:pt x="22011" y="9831"/>
                  </a:cubicBezTo>
                  <a:cubicBezTo>
                    <a:pt x="21736" y="7723"/>
                    <a:pt x="22362" y="5936"/>
                    <a:pt x="23080" y="4042"/>
                  </a:cubicBezTo>
                  <a:cubicBezTo>
                    <a:pt x="23447" y="3782"/>
                    <a:pt x="23890" y="3630"/>
                    <a:pt x="24363" y="3614"/>
                  </a:cubicBezTo>
                  <a:cubicBezTo>
                    <a:pt x="25616" y="3569"/>
                    <a:pt x="25845" y="1812"/>
                    <a:pt x="24653" y="1445"/>
                  </a:cubicBezTo>
                  <a:cubicBezTo>
                    <a:pt x="24348" y="1336"/>
                    <a:pt x="24052" y="1285"/>
                    <a:pt x="23767" y="1285"/>
                  </a:cubicBezTo>
                  <a:cubicBezTo>
                    <a:pt x="21472" y="1285"/>
                    <a:pt x="19871" y="4553"/>
                    <a:pt x="19491" y="6455"/>
                  </a:cubicBezTo>
                  <a:cubicBezTo>
                    <a:pt x="19353" y="7204"/>
                    <a:pt x="19307" y="7968"/>
                    <a:pt x="19368" y="8716"/>
                  </a:cubicBezTo>
                  <a:cubicBezTo>
                    <a:pt x="19002" y="13894"/>
                    <a:pt x="22408" y="19774"/>
                    <a:pt x="24516" y="24036"/>
                  </a:cubicBezTo>
                  <a:cubicBezTo>
                    <a:pt x="26761" y="28557"/>
                    <a:pt x="28380" y="33384"/>
                    <a:pt x="28808" y="38439"/>
                  </a:cubicBezTo>
                  <a:cubicBezTo>
                    <a:pt x="28869" y="39157"/>
                    <a:pt x="28899" y="39875"/>
                    <a:pt x="28915" y="40593"/>
                  </a:cubicBezTo>
                  <a:cubicBezTo>
                    <a:pt x="28457" y="38791"/>
                    <a:pt x="27769" y="37065"/>
                    <a:pt x="26853" y="35446"/>
                  </a:cubicBezTo>
                  <a:cubicBezTo>
                    <a:pt x="25005" y="32177"/>
                    <a:pt x="22820" y="29092"/>
                    <a:pt x="20926" y="25838"/>
                  </a:cubicBezTo>
                  <a:cubicBezTo>
                    <a:pt x="19139" y="22753"/>
                    <a:pt x="17215" y="19637"/>
                    <a:pt x="14817" y="16964"/>
                  </a:cubicBezTo>
                  <a:cubicBezTo>
                    <a:pt x="14435" y="16536"/>
                    <a:pt x="14022" y="16139"/>
                    <a:pt x="13610" y="15727"/>
                  </a:cubicBezTo>
                  <a:cubicBezTo>
                    <a:pt x="13106" y="14658"/>
                    <a:pt x="12556" y="13680"/>
                    <a:pt x="11701" y="12764"/>
                  </a:cubicBezTo>
                  <a:cubicBezTo>
                    <a:pt x="10433" y="11419"/>
                    <a:pt x="8799" y="10549"/>
                    <a:pt x="7500" y="9251"/>
                  </a:cubicBezTo>
                  <a:cubicBezTo>
                    <a:pt x="6324" y="8090"/>
                    <a:pt x="5622" y="6333"/>
                    <a:pt x="4766" y="4928"/>
                  </a:cubicBezTo>
                  <a:cubicBezTo>
                    <a:pt x="4568" y="4592"/>
                    <a:pt x="3346" y="3065"/>
                    <a:pt x="3697" y="2805"/>
                  </a:cubicBezTo>
                  <a:cubicBezTo>
                    <a:pt x="4002" y="2622"/>
                    <a:pt x="4201" y="2331"/>
                    <a:pt x="4277" y="1995"/>
                  </a:cubicBezTo>
                  <a:cubicBezTo>
                    <a:pt x="4421" y="1110"/>
                    <a:pt x="3694" y="1"/>
                    <a:pt x="2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6131275" y="2274100"/>
              <a:ext cx="61900" cy="67300"/>
            </a:xfrm>
            <a:custGeom>
              <a:rect b="b" l="l" r="r" t="t"/>
              <a:pathLst>
                <a:path extrusionOk="0" h="2692" w="2476">
                  <a:moveTo>
                    <a:pt x="1124" y="1"/>
                  </a:moveTo>
                  <a:cubicBezTo>
                    <a:pt x="937" y="1"/>
                    <a:pt x="749" y="51"/>
                    <a:pt x="581" y="150"/>
                  </a:cubicBezTo>
                  <a:cubicBezTo>
                    <a:pt x="276" y="318"/>
                    <a:pt x="1" y="700"/>
                    <a:pt x="47" y="1066"/>
                  </a:cubicBezTo>
                  <a:cubicBezTo>
                    <a:pt x="62" y="1265"/>
                    <a:pt x="108" y="1463"/>
                    <a:pt x="184" y="1647"/>
                  </a:cubicBezTo>
                  <a:cubicBezTo>
                    <a:pt x="184" y="1662"/>
                    <a:pt x="184" y="1693"/>
                    <a:pt x="200" y="1708"/>
                  </a:cubicBezTo>
                  <a:cubicBezTo>
                    <a:pt x="291" y="2059"/>
                    <a:pt x="505" y="2349"/>
                    <a:pt x="795" y="2548"/>
                  </a:cubicBezTo>
                  <a:cubicBezTo>
                    <a:pt x="948" y="2640"/>
                    <a:pt x="1116" y="2685"/>
                    <a:pt x="1284" y="2685"/>
                  </a:cubicBezTo>
                  <a:lnTo>
                    <a:pt x="1238" y="2685"/>
                  </a:lnTo>
                  <a:cubicBezTo>
                    <a:pt x="1281" y="2689"/>
                    <a:pt x="1324" y="2691"/>
                    <a:pt x="1368" y="2691"/>
                  </a:cubicBezTo>
                  <a:cubicBezTo>
                    <a:pt x="1825" y="2691"/>
                    <a:pt x="2315" y="2471"/>
                    <a:pt x="2399" y="1983"/>
                  </a:cubicBezTo>
                  <a:cubicBezTo>
                    <a:pt x="2460" y="1662"/>
                    <a:pt x="2475" y="1341"/>
                    <a:pt x="2414" y="1036"/>
                  </a:cubicBezTo>
                  <a:cubicBezTo>
                    <a:pt x="2292" y="639"/>
                    <a:pt x="2017" y="318"/>
                    <a:pt x="1666" y="150"/>
                  </a:cubicBezTo>
                  <a:cubicBezTo>
                    <a:pt x="1498" y="51"/>
                    <a:pt x="1311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936550" y="2063625"/>
              <a:ext cx="66450" cy="84275"/>
            </a:xfrm>
            <a:custGeom>
              <a:rect b="b" l="l" r="r" t="t"/>
              <a:pathLst>
                <a:path extrusionOk="0" h="3371" w="2658">
                  <a:moveTo>
                    <a:pt x="1329" y="0"/>
                  </a:moveTo>
                  <a:cubicBezTo>
                    <a:pt x="764" y="0"/>
                    <a:pt x="260" y="382"/>
                    <a:pt x="107" y="932"/>
                  </a:cubicBezTo>
                  <a:cubicBezTo>
                    <a:pt x="46" y="1130"/>
                    <a:pt x="46" y="1329"/>
                    <a:pt x="76" y="1543"/>
                  </a:cubicBezTo>
                  <a:cubicBezTo>
                    <a:pt x="0" y="1787"/>
                    <a:pt x="46" y="2047"/>
                    <a:pt x="183" y="2276"/>
                  </a:cubicBezTo>
                  <a:cubicBezTo>
                    <a:pt x="183" y="2291"/>
                    <a:pt x="199" y="2322"/>
                    <a:pt x="199" y="2352"/>
                  </a:cubicBezTo>
                  <a:cubicBezTo>
                    <a:pt x="336" y="2719"/>
                    <a:pt x="581" y="3024"/>
                    <a:pt x="917" y="3208"/>
                  </a:cubicBezTo>
                  <a:cubicBezTo>
                    <a:pt x="1099" y="3321"/>
                    <a:pt x="1290" y="3371"/>
                    <a:pt x="1475" y="3371"/>
                  </a:cubicBezTo>
                  <a:cubicBezTo>
                    <a:pt x="2067" y="3371"/>
                    <a:pt x="2604" y="2858"/>
                    <a:pt x="2627" y="2230"/>
                  </a:cubicBezTo>
                  <a:cubicBezTo>
                    <a:pt x="2627" y="2047"/>
                    <a:pt x="2658" y="1879"/>
                    <a:pt x="2658" y="1695"/>
                  </a:cubicBezTo>
                  <a:cubicBezTo>
                    <a:pt x="2658" y="1436"/>
                    <a:pt x="2612" y="1176"/>
                    <a:pt x="2551" y="932"/>
                  </a:cubicBezTo>
                  <a:cubicBezTo>
                    <a:pt x="2398" y="382"/>
                    <a:pt x="189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849500" y="1866175"/>
              <a:ext cx="66450" cy="76800"/>
            </a:xfrm>
            <a:custGeom>
              <a:rect b="b" l="l" r="r" t="t"/>
              <a:pathLst>
                <a:path extrusionOk="0" h="3072" w="2658">
                  <a:moveTo>
                    <a:pt x="1082" y="0"/>
                  </a:moveTo>
                  <a:cubicBezTo>
                    <a:pt x="436" y="0"/>
                    <a:pt x="1" y="598"/>
                    <a:pt x="45" y="1254"/>
                  </a:cubicBezTo>
                  <a:cubicBezTo>
                    <a:pt x="107" y="1819"/>
                    <a:pt x="458" y="2308"/>
                    <a:pt x="947" y="2567"/>
                  </a:cubicBezTo>
                  <a:cubicBezTo>
                    <a:pt x="947" y="2873"/>
                    <a:pt x="1283" y="3071"/>
                    <a:pt x="1619" y="3071"/>
                  </a:cubicBezTo>
                  <a:cubicBezTo>
                    <a:pt x="2092" y="3071"/>
                    <a:pt x="2321" y="2751"/>
                    <a:pt x="2489" y="2323"/>
                  </a:cubicBezTo>
                  <a:cubicBezTo>
                    <a:pt x="2657" y="1911"/>
                    <a:pt x="2596" y="1529"/>
                    <a:pt x="2535" y="1086"/>
                  </a:cubicBezTo>
                  <a:cubicBezTo>
                    <a:pt x="2428" y="368"/>
                    <a:pt x="1787" y="17"/>
                    <a:pt x="1130" y="1"/>
                  </a:cubicBezTo>
                  <a:cubicBezTo>
                    <a:pt x="1114" y="1"/>
                    <a:pt x="1098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655875" y="1769375"/>
              <a:ext cx="64950" cy="71500"/>
            </a:xfrm>
            <a:custGeom>
              <a:rect b="b" l="l" r="r" t="t"/>
              <a:pathLst>
                <a:path extrusionOk="0" h="2860" w="2598">
                  <a:moveTo>
                    <a:pt x="1276" y="0"/>
                  </a:moveTo>
                  <a:cubicBezTo>
                    <a:pt x="744" y="0"/>
                    <a:pt x="219" y="335"/>
                    <a:pt x="62" y="925"/>
                  </a:cubicBezTo>
                  <a:cubicBezTo>
                    <a:pt x="1" y="1200"/>
                    <a:pt x="1" y="1475"/>
                    <a:pt x="62" y="1750"/>
                  </a:cubicBezTo>
                  <a:cubicBezTo>
                    <a:pt x="107" y="2010"/>
                    <a:pt x="260" y="2254"/>
                    <a:pt x="489" y="2392"/>
                  </a:cubicBezTo>
                  <a:cubicBezTo>
                    <a:pt x="642" y="2606"/>
                    <a:pt x="871" y="2758"/>
                    <a:pt x="1131" y="2835"/>
                  </a:cubicBezTo>
                  <a:cubicBezTo>
                    <a:pt x="1218" y="2851"/>
                    <a:pt x="1307" y="2860"/>
                    <a:pt x="1397" y="2860"/>
                  </a:cubicBezTo>
                  <a:cubicBezTo>
                    <a:pt x="1796" y="2860"/>
                    <a:pt x="2199" y="2690"/>
                    <a:pt x="2399" y="2315"/>
                  </a:cubicBezTo>
                  <a:cubicBezTo>
                    <a:pt x="2521" y="2101"/>
                    <a:pt x="2582" y="1857"/>
                    <a:pt x="2567" y="1628"/>
                  </a:cubicBezTo>
                  <a:lnTo>
                    <a:pt x="2567" y="1552"/>
                  </a:lnTo>
                  <a:cubicBezTo>
                    <a:pt x="2597" y="1368"/>
                    <a:pt x="2597" y="1170"/>
                    <a:pt x="2551" y="986"/>
                  </a:cubicBezTo>
                  <a:cubicBezTo>
                    <a:pt x="2490" y="773"/>
                    <a:pt x="2383" y="589"/>
                    <a:pt x="2231" y="452"/>
                  </a:cubicBezTo>
                  <a:cubicBezTo>
                    <a:pt x="1977" y="144"/>
                    <a:pt x="1625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665800" y="1653625"/>
              <a:ext cx="65325" cy="66350"/>
            </a:xfrm>
            <a:custGeom>
              <a:rect b="b" l="l" r="r" t="t"/>
              <a:pathLst>
                <a:path extrusionOk="0" h="2654" w="2613">
                  <a:moveTo>
                    <a:pt x="1339" y="1"/>
                  </a:moveTo>
                  <a:cubicBezTo>
                    <a:pt x="1235" y="1"/>
                    <a:pt x="1129" y="14"/>
                    <a:pt x="1024" y="41"/>
                  </a:cubicBezTo>
                  <a:cubicBezTo>
                    <a:pt x="612" y="148"/>
                    <a:pt x="291" y="484"/>
                    <a:pt x="199" y="897"/>
                  </a:cubicBezTo>
                  <a:cubicBezTo>
                    <a:pt x="1" y="1263"/>
                    <a:pt x="62" y="1737"/>
                    <a:pt x="352" y="2042"/>
                  </a:cubicBezTo>
                  <a:cubicBezTo>
                    <a:pt x="367" y="2073"/>
                    <a:pt x="383" y="2088"/>
                    <a:pt x="413" y="2103"/>
                  </a:cubicBezTo>
                  <a:cubicBezTo>
                    <a:pt x="428" y="2134"/>
                    <a:pt x="474" y="2149"/>
                    <a:pt x="505" y="2180"/>
                  </a:cubicBezTo>
                  <a:cubicBezTo>
                    <a:pt x="535" y="2195"/>
                    <a:pt x="520" y="2210"/>
                    <a:pt x="535" y="2226"/>
                  </a:cubicBezTo>
                  <a:cubicBezTo>
                    <a:pt x="548" y="2238"/>
                    <a:pt x="824" y="2475"/>
                    <a:pt x="832" y="2475"/>
                  </a:cubicBezTo>
                  <a:cubicBezTo>
                    <a:pt x="834" y="2475"/>
                    <a:pt x="819" y="2461"/>
                    <a:pt x="780" y="2424"/>
                  </a:cubicBezTo>
                  <a:lnTo>
                    <a:pt x="780" y="2424"/>
                  </a:lnTo>
                  <a:cubicBezTo>
                    <a:pt x="825" y="2439"/>
                    <a:pt x="856" y="2470"/>
                    <a:pt x="902" y="2485"/>
                  </a:cubicBezTo>
                  <a:cubicBezTo>
                    <a:pt x="1083" y="2601"/>
                    <a:pt x="1282" y="2654"/>
                    <a:pt x="1476" y="2654"/>
                  </a:cubicBezTo>
                  <a:cubicBezTo>
                    <a:pt x="2002" y="2654"/>
                    <a:pt x="2500" y="2266"/>
                    <a:pt x="2567" y="1676"/>
                  </a:cubicBezTo>
                  <a:cubicBezTo>
                    <a:pt x="2582" y="1584"/>
                    <a:pt x="2597" y="1477"/>
                    <a:pt x="2613" y="1386"/>
                  </a:cubicBezTo>
                  <a:cubicBezTo>
                    <a:pt x="2597" y="1217"/>
                    <a:pt x="2582" y="1049"/>
                    <a:pt x="2521" y="881"/>
                  </a:cubicBezTo>
                  <a:cubicBezTo>
                    <a:pt x="2368" y="345"/>
                    <a:pt x="1872" y="1"/>
                    <a:pt x="1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5729950" y="1692825"/>
              <a:ext cx="800" cy="5000"/>
            </a:xfrm>
            <a:custGeom>
              <a:rect b="b" l="l" r="r" t="t"/>
              <a:pathLst>
                <a:path extrusionOk="0" h="200" w="32">
                  <a:moveTo>
                    <a:pt x="31" y="1"/>
                  </a:moveTo>
                  <a:lnTo>
                    <a:pt x="31" y="1"/>
                  </a:lnTo>
                  <a:cubicBezTo>
                    <a:pt x="16" y="47"/>
                    <a:pt x="16" y="77"/>
                    <a:pt x="1" y="108"/>
                  </a:cubicBezTo>
                  <a:lnTo>
                    <a:pt x="1" y="199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5875450" y="2348100"/>
              <a:ext cx="70275" cy="72225"/>
            </a:xfrm>
            <a:custGeom>
              <a:rect b="b" l="l" r="r" t="t"/>
              <a:pathLst>
                <a:path extrusionOk="0" h="2889" w="2811">
                  <a:moveTo>
                    <a:pt x="1227" y="0"/>
                  </a:moveTo>
                  <a:cubicBezTo>
                    <a:pt x="815" y="0"/>
                    <a:pt x="392" y="241"/>
                    <a:pt x="184" y="596"/>
                  </a:cubicBezTo>
                  <a:cubicBezTo>
                    <a:pt x="31" y="871"/>
                    <a:pt x="0" y="1207"/>
                    <a:pt x="92" y="1528"/>
                  </a:cubicBezTo>
                  <a:cubicBezTo>
                    <a:pt x="77" y="1879"/>
                    <a:pt x="214" y="2200"/>
                    <a:pt x="474" y="2444"/>
                  </a:cubicBezTo>
                  <a:cubicBezTo>
                    <a:pt x="611" y="2566"/>
                    <a:pt x="779" y="2673"/>
                    <a:pt x="963" y="2734"/>
                  </a:cubicBezTo>
                  <a:cubicBezTo>
                    <a:pt x="1132" y="2834"/>
                    <a:pt x="1328" y="2888"/>
                    <a:pt x="1528" y="2888"/>
                  </a:cubicBezTo>
                  <a:cubicBezTo>
                    <a:pt x="1635" y="2888"/>
                    <a:pt x="1743" y="2873"/>
                    <a:pt x="1848" y="2841"/>
                  </a:cubicBezTo>
                  <a:cubicBezTo>
                    <a:pt x="2352" y="2704"/>
                    <a:pt x="2811" y="2200"/>
                    <a:pt x="2765" y="1650"/>
                  </a:cubicBezTo>
                  <a:cubicBezTo>
                    <a:pt x="2750" y="1299"/>
                    <a:pt x="2612" y="963"/>
                    <a:pt x="2383" y="703"/>
                  </a:cubicBezTo>
                  <a:cubicBezTo>
                    <a:pt x="2352" y="688"/>
                    <a:pt x="2322" y="688"/>
                    <a:pt x="2307" y="657"/>
                  </a:cubicBezTo>
                  <a:cubicBezTo>
                    <a:pt x="2154" y="474"/>
                    <a:pt x="1986" y="306"/>
                    <a:pt x="1772" y="168"/>
                  </a:cubicBezTo>
                  <a:cubicBezTo>
                    <a:pt x="1608" y="52"/>
                    <a:pt x="1419" y="0"/>
                    <a:pt x="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5802900" y="2410200"/>
              <a:ext cx="78300" cy="68300"/>
            </a:xfrm>
            <a:custGeom>
              <a:rect b="b" l="l" r="r" t="t"/>
              <a:pathLst>
                <a:path extrusionOk="0" h="2732" w="3132">
                  <a:moveTo>
                    <a:pt x="1536" y="0"/>
                  </a:moveTo>
                  <a:cubicBezTo>
                    <a:pt x="1192" y="0"/>
                    <a:pt x="845" y="130"/>
                    <a:pt x="611" y="373"/>
                  </a:cubicBezTo>
                  <a:cubicBezTo>
                    <a:pt x="0" y="983"/>
                    <a:pt x="199" y="1900"/>
                    <a:pt x="871" y="2358"/>
                  </a:cubicBezTo>
                  <a:cubicBezTo>
                    <a:pt x="978" y="2435"/>
                    <a:pt x="1100" y="2480"/>
                    <a:pt x="1192" y="2557"/>
                  </a:cubicBezTo>
                  <a:cubicBezTo>
                    <a:pt x="1359" y="2678"/>
                    <a:pt x="1559" y="2732"/>
                    <a:pt x="1763" y="2732"/>
                  </a:cubicBezTo>
                  <a:cubicBezTo>
                    <a:pt x="2099" y="2732"/>
                    <a:pt x="2445" y="2586"/>
                    <a:pt x="2673" y="2358"/>
                  </a:cubicBezTo>
                  <a:cubicBezTo>
                    <a:pt x="3055" y="1976"/>
                    <a:pt x="3131" y="1365"/>
                    <a:pt x="2856" y="892"/>
                  </a:cubicBezTo>
                  <a:cubicBezTo>
                    <a:pt x="2734" y="693"/>
                    <a:pt x="2581" y="525"/>
                    <a:pt x="2413" y="373"/>
                  </a:cubicBezTo>
                  <a:cubicBezTo>
                    <a:pt x="2190" y="119"/>
                    <a:pt x="1864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5666175" y="2245750"/>
              <a:ext cx="66850" cy="73075"/>
            </a:xfrm>
            <a:custGeom>
              <a:rect b="b" l="l" r="r" t="t"/>
              <a:pathLst>
                <a:path extrusionOk="0" h="2923" w="2674">
                  <a:moveTo>
                    <a:pt x="1332" y="1"/>
                  </a:moveTo>
                  <a:cubicBezTo>
                    <a:pt x="790" y="1"/>
                    <a:pt x="291" y="357"/>
                    <a:pt x="138" y="902"/>
                  </a:cubicBezTo>
                  <a:cubicBezTo>
                    <a:pt x="1" y="1391"/>
                    <a:pt x="77" y="1895"/>
                    <a:pt x="322" y="2322"/>
                  </a:cubicBezTo>
                  <a:cubicBezTo>
                    <a:pt x="535" y="2636"/>
                    <a:pt x="895" y="2923"/>
                    <a:pt x="1290" y="2923"/>
                  </a:cubicBezTo>
                  <a:cubicBezTo>
                    <a:pt x="1318" y="2923"/>
                    <a:pt x="1347" y="2921"/>
                    <a:pt x="1376" y="2918"/>
                  </a:cubicBezTo>
                  <a:cubicBezTo>
                    <a:pt x="1681" y="2888"/>
                    <a:pt x="2002" y="2842"/>
                    <a:pt x="2216" y="2597"/>
                  </a:cubicBezTo>
                  <a:cubicBezTo>
                    <a:pt x="2460" y="2368"/>
                    <a:pt x="2598" y="2048"/>
                    <a:pt x="2598" y="1711"/>
                  </a:cubicBezTo>
                  <a:cubicBezTo>
                    <a:pt x="2598" y="1711"/>
                    <a:pt x="2598" y="1696"/>
                    <a:pt x="2598" y="1696"/>
                  </a:cubicBezTo>
                  <a:cubicBezTo>
                    <a:pt x="2659" y="1498"/>
                    <a:pt x="2674" y="1284"/>
                    <a:pt x="2613" y="1085"/>
                  </a:cubicBezTo>
                  <a:cubicBezTo>
                    <a:pt x="2582" y="978"/>
                    <a:pt x="2536" y="887"/>
                    <a:pt x="2475" y="795"/>
                  </a:cubicBezTo>
                  <a:cubicBezTo>
                    <a:pt x="2338" y="428"/>
                    <a:pt x="2032" y="154"/>
                    <a:pt x="1666" y="47"/>
                  </a:cubicBezTo>
                  <a:cubicBezTo>
                    <a:pt x="1554" y="16"/>
                    <a:pt x="1442" y="1"/>
                    <a:pt x="1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6068650" y="2497850"/>
              <a:ext cx="61900" cy="67775"/>
            </a:xfrm>
            <a:custGeom>
              <a:rect b="b" l="l" r="r" t="t"/>
              <a:pathLst>
                <a:path extrusionOk="0" h="2711" w="2476">
                  <a:moveTo>
                    <a:pt x="1207" y="1"/>
                  </a:moveTo>
                  <a:cubicBezTo>
                    <a:pt x="1101" y="1"/>
                    <a:pt x="998" y="15"/>
                    <a:pt x="902" y="44"/>
                  </a:cubicBezTo>
                  <a:cubicBezTo>
                    <a:pt x="398" y="181"/>
                    <a:pt x="47" y="639"/>
                    <a:pt x="47" y="1159"/>
                  </a:cubicBezTo>
                  <a:cubicBezTo>
                    <a:pt x="1" y="1495"/>
                    <a:pt x="77" y="1846"/>
                    <a:pt x="261" y="2136"/>
                  </a:cubicBezTo>
                  <a:cubicBezTo>
                    <a:pt x="521" y="2480"/>
                    <a:pt x="895" y="2710"/>
                    <a:pt x="1296" y="2710"/>
                  </a:cubicBezTo>
                  <a:cubicBezTo>
                    <a:pt x="1483" y="2710"/>
                    <a:pt x="1675" y="2660"/>
                    <a:pt x="1864" y="2549"/>
                  </a:cubicBezTo>
                  <a:cubicBezTo>
                    <a:pt x="2155" y="2365"/>
                    <a:pt x="2368" y="2060"/>
                    <a:pt x="2430" y="1708"/>
                  </a:cubicBezTo>
                  <a:cubicBezTo>
                    <a:pt x="2445" y="1663"/>
                    <a:pt x="2445" y="1617"/>
                    <a:pt x="2445" y="1571"/>
                  </a:cubicBezTo>
                  <a:cubicBezTo>
                    <a:pt x="2475" y="1418"/>
                    <a:pt x="2475" y="1265"/>
                    <a:pt x="2430" y="1128"/>
                  </a:cubicBezTo>
                  <a:cubicBezTo>
                    <a:pt x="2368" y="929"/>
                    <a:pt x="2292" y="746"/>
                    <a:pt x="2200" y="578"/>
                  </a:cubicBezTo>
                  <a:cubicBezTo>
                    <a:pt x="2043" y="203"/>
                    <a:pt x="1609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6165275" y="2696775"/>
              <a:ext cx="68750" cy="64500"/>
            </a:xfrm>
            <a:custGeom>
              <a:rect b="b" l="l" r="r" t="t"/>
              <a:pathLst>
                <a:path extrusionOk="0" h="2580" w="2750">
                  <a:moveTo>
                    <a:pt x="1276" y="0"/>
                  </a:moveTo>
                  <a:cubicBezTo>
                    <a:pt x="1150" y="0"/>
                    <a:pt x="1024" y="16"/>
                    <a:pt x="902" y="44"/>
                  </a:cubicBezTo>
                  <a:cubicBezTo>
                    <a:pt x="871" y="44"/>
                    <a:pt x="856" y="60"/>
                    <a:pt x="840" y="75"/>
                  </a:cubicBezTo>
                  <a:lnTo>
                    <a:pt x="825" y="75"/>
                  </a:lnTo>
                  <a:cubicBezTo>
                    <a:pt x="749" y="105"/>
                    <a:pt x="688" y="136"/>
                    <a:pt x="611" y="167"/>
                  </a:cubicBezTo>
                  <a:cubicBezTo>
                    <a:pt x="550" y="197"/>
                    <a:pt x="489" y="243"/>
                    <a:pt x="443" y="289"/>
                  </a:cubicBezTo>
                  <a:cubicBezTo>
                    <a:pt x="413" y="319"/>
                    <a:pt x="382" y="335"/>
                    <a:pt x="367" y="365"/>
                  </a:cubicBezTo>
                  <a:cubicBezTo>
                    <a:pt x="336" y="396"/>
                    <a:pt x="306" y="411"/>
                    <a:pt x="291" y="442"/>
                  </a:cubicBezTo>
                  <a:cubicBezTo>
                    <a:pt x="245" y="503"/>
                    <a:pt x="199" y="564"/>
                    <a:pt x="153" y="625"/>
                  </a:cubicBezTo>
                  <a:cubicBezTo>
                    <a:pt x="123" y="686"/>
                    <a:pt x="92" y="762"/>
                    <a:pt x="61" y="823"/>
                  </a:cubicBezTo>
                  <a:lnTo>
                    <a:pt x="61" y="854"/>
                  </a:lnTo>
                  <a:cubicBezTo>
                    <a:pt x="61" y="854"/>
                    <a:pt x="61" y="884"/>
                    <a:pt x="46" y="900"/>
                  </a:cubicBezTo>
                  <a:cubicBezTo>
                    <a:pt x="31" y="946"/>
                    <a:pt x="31" y="991"/>
                    <a:pt x="31" y="1037"/>
                  </a:cubicBezTo>
                  <a:cubicBezTo>
                    <a:pt x="31" y="1052"/>
                    <a:pt x="31" y="1083"/>
                    <a:pt x="16" y="1098"/>
                  </a:cubicBezTo>
                  <a:cubicBezTo>
                    <a:pt x="0" y="1129"/>
                    <a:pt x="16" y="1190"/>
                    <a:pt x="16" y="1236"/>
                  </a:cubicBezTo>
                  <a:lnTo>
                    <a:pt x="16" y="1373"/>
                  </a:lnTo>
                  <a:cubicBezTo>
                    <a:pt x="16" y="1419"/>
                    <a:pt x="16" y="1419"/>
                    <a:pt x="31" y="1434"/>
                  </a:cubicBezTo>
                  <a:cubicBezTo>
                    <a:pt x="31" y="1480"/>
                    <a:pt x="31" y="1526"/>
                    <a:pt x="46" y="1572"/>
                  </a:cubicBezTo>
                  <a:cubicBezTo>
                    <a:pt x="46" y="1587"/>
                    <a:pt x="61" y="1602"/>
                    <a:pt x="61" y="1618"/>
                  </a:cubicBezTo>
                  <a:cubicBezTo>
                    <a:pt x="77" y="1648"/>
                    <a:pt x="61" y="1633"/>
                    <a:pt x="61" y="1648"/>
                  </a:cubicBezTo>
                  <a:cubicBezTo>
                    <a:pt x="92" y="1709"/>
                    <a:pt x="123" y="1786"/>
                    <a:pt x="153" y="1847"/>
                  </a:cubicBezTo>
                  <a:cubicBezTo>
                    <a:pt x="199" y="1908"/>
                    <a:pt x="245" y="1969"/>
                    <a:pt x="291" y="2030"/>
                  </a:cubicBezTo>
                  <a:cubicBezTo>
                    <a:pt x="336" y="2076"/>
                    <a:pt x="382" y="2122"/>
                    <a:pt x="443" y="2183"/>
                  </a:cubicBezTo>
                  <a:cubicBezTo>
                    <a:pt x="489" y="2229"/>
                    <a:pt x="550" y="2274"/>
                    <a:pt x="611" y="2305"/>
                  </a:cubicBezTo>
                  <a:cubicBezTo>
                    <a:pt x="840" y="2473"/>
                    <a:pt x="1100" y="2565"/>
                    <a:pt x="1375" y="2580"/>
                  </a:cubicBezTo>
                  <a:cubicBezTo>
                    <a:pt x="1910" y="2580"/>
                    <a:pt x="2368" y="2229"/>
                    <a:pt x="2521" y="1740"/>
                  </a:cubicBezTo>
                  <a:cubicBezTo>
                    <a:pt x="2536" y="1694"/>
                    <a:pt x="2551" y="1633"/>
                    <a:pt x="2566" y="1587"/>
                  </a:cubicBezTo>
                  <a:cubicBezTo>
                    <a:pt x="2750" y="930"/>
                    <a:pt x="2353" y="243"/>
                    <a:pt x="1696" y="60"/>
                  </a:cubicBezTo>
                  <a:cubicBezTo>
                    <a:pt x="1559" y="19"/>
                    <a:pt x="1417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203075" y="2542850"/>
              <a:ext cx="71050" cy="71600"/>
            </a:xfrm>
            <a:custGeom>
              <a:rect b="b" l="l" r="r" t="t"/>
              <a:pathLst>
                <a:path extrusionOk="0" h="2864" w="2842">
                  <a:moveTo>
                    <a:pt x="1314" y="0"/>
                  </a:moveTo>
                  <a:cubicBezTo>
                    <a:pt x="596" y="15"/>
                    <a:pt x="31" y="596"/>
                    <a:pt x="16" y="1298"/>
                  </a:cubicBezTo>
                  <a:cubicBezTo>
                    <a:pt x="1" y="1879"/>
                    <a:pt x="321" y="2429"/>
                    <a:pt x="841" y="2688"/>
                  </a:cubicBezTo>
                  <a:cubicBezTo>
                    <a:pt x="1039" y="2806"/>
                    <a:pt x="1260" y="2864"/>
                    <a:pt x="1481" y="2864"/>
                  </a:cubicBezTo>
                  <a:cubicBezTo>
                    <a:pt x="1803" y="2864"/>
                    <a:pt x="2123" y="2741"/>
                    <a:pt x="2368" y="2505"/>
                  </a:cubicBezTo>
                  <a:cubicBezTo>
                    <a:pt x="2750" y="2108"/>
                    <a:pt x="2842" y="1512"/>
                    <a:pt x="2582" y="1039"/>
                  </a:cubicBezTo>
                  <a:cubicBezTo>
                    <a:pt x="2582" y="1023"/>
                    <a:pt x="2567" y="993"/>
                    <a:pt x="2551" y="978"/>
                  </a:cubicBezTo>
                  <a:lnTo>
                    <a:pt x="2551" y="962"/>
                  </a:lnTo>
                  <a:cubicBezTo>
                    <a:pt x="2399" y="397"/>
                    <a:pt x="1895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6257400" y="2372525"/>
              <a:ext cx="77050" cy="62100"/>
            </a:xfrm>
            <a:custGeom>
              <a:rect b="b" l="l" r="r" t="t"/>
              <a:pathLst>
                <a:path extrusionOk="0" h="2484" w="3082">
                  <a:moveTo>
                    <a:pt x="1402" y="1"/>
                  </a:moveTo>
                  <a:cubicBezTo>
                    <a:pt x="806" y="1"/>
                    <a:pt x="302" y="413"/>
                    <a:pt x="180" y="994"/>
                  </a:cubicBezTo>
                  <a:cubicBezTo>
                    <a:pt x="1" y="1833"/>
                    <a:pt x="674" y="2483"/>
                    <a:pt x="1401" y="2483"/>
                  </a:cubicBezTo>
                  <a:cubicBezTo>
                    <a:pt x="1667" y="2483"/>
                    <a:pt x="1940" y="2396"/>
                    <a:pt x="2181" y="2200"/>
                  </a:cubicBezTo>
                  <a:cubicBezTo>
                    <a:pt x="3082" y="1467"/>
                    <a:pt x="2563" y="1"/>
                    <a:pt x="1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6141600" y="2071050"/>
              <a:ext cx="69900" cy="74775"/>
            </a:xfrm>
            <a:custGeom>
              <a:rect b="b" l="l" r="r" t="t"/>
              <a:pathLst>
                <a:path extrusionOk="0" h="2991" w="2796">
                  <a:moveTo>
                    <a:pt x="1471" y="0"/>
                  </a:moveTo>
                  <a:cubicBezTo>
                    <a:pt x="1394" y="0"/>
                    <a:pt x="1316" y="12"/>
                    <a:pt x="1238" y="39"/>
                  </a:cubicBezTo>
                  <a:cubicBezTo>
                    <a:pt x="1146" y="85"/>
                    <a:pt x="1054" y="131"/>
                    <a:pt x="963" y="177"/>
                  </a:cubicBezTo>
                  <a:cubicBezTo>
                    <a:pt x="688" y="253"/>
                    <a:pt x="459" y="436"/>
                    <a:pt x="321" y="681"/>
                  </a:cubicBezTo>
                  <a:cubicBezTo>
                    <a:pt x="168" y="955"/>
                    <a:pt x="0" y="1261"/>
                    <a:pt x="16" y="1597"/>
                  </a:cubicBezTo>
                  <a:cubicBezTo>
                    <a:pt x="46" y="1979"/>
                    <a:pt x="199" y="2361"/>
                    <a:pt x="489" y="2636"/>
                  </a:cubicBezTo>
                  <a:cubicBezTo>
                    <a:pt x="726" y="2872"/>
                    <a:pt x="1039" y="2991"/>
                    <a:pt x="1352" y="2991"/>
                  </a:cubicBezTo>
                  <a:cubicBezTo>
                    <a:pt x="1665" y="2991"/>
                    <a:pt x="1978" y="2872"/>
                    <a:pt x="2215" y="2636"/>
                  </a:cubicBezTo>
                  <a:cubicBezTo>
                    <a:pt x="2429" y="2407"/>
                    <a:pt x="2566" y="2147"/>
                    <a:pt x="2658" y="1841"/>
                  </a:cubicBezTo>
                  <a:cubicBezTo>
                    <a:pt x="2796" y="1521"/>
                    <a:pt x="2780" y="1154"/>
                    <a:pt x="2628" y="833"/>
                  </a:cubicBezTo>
                  <a:cubicBezTo>
                    <a:pt x="2551" y="543"/>
                    <a:pt x="2368" y="314"/>
                    <a:pt x="2108" y="177"/>
                  </a:cubicBezTo>
                  <a:cubicBezTo>
                    <a:pt x="1915" y="97"/>
                    <a:pt x="1696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6048425" y="1815400"/>
              <a:ext cx="69525" cy="72275"/>
            </a:xfrm>
            <a:custGeom>
              <a:rect b="b" l="l" r="r" t="t"/>
              <a:pathLst>
                <a:path extrusionOk="0" h="2891" w="2781">
                  <a:moveTo>
                    <a:pt x="1222" y="1"/>
                  </a:moveTo>
                  <a:cubicBezTo>
                    <a:pt x="535" y="1"/>
                    <a:pt x="77" y="551"/>
                    <a:pt x="31" y="1192"/>
                  </a:cubicBezTo>
                  <a:cubicBezTo>
                    <a:pt x="16" y="1360"/>
                    <a:pt x="16" y="1513"/>
                    <a:pt x="0" y="1681"/>
                  </a:cubicBezTo>
                  <a:cubicBezTo>
                    <a:pt x="16" y="2338"/>
                    <a:pt x="550" y="2872"/>
                    <a:pt x="1207" y="2888"/>
                  </a:cubicBezTo>
                  <a:cubicBezTo>
                    <a:pt x="1236" y="2889"/>
                    <a:pt x="1264" y="2890"/>
                    <a:pt x="1292" y="2890"/>
                  </a:cubicBezTo>
                  <a:cubicBezTo>
                    <a:pt x="1793" y="2890"/>
                    <a:pt x="2246" y="2635"/>
                    <a:pt x="2521" y="2216"/>
                  </a:cubicBezTo>
                  <a:cubicBezTo>
                    <a:pt x="2735" y="1864"/>
                    <a:pt x="2780" y="1437"/>
                    <a:pt x="2658" y="1055"/>
                  </a:cubicBezTo>
                  <a:lnTo>
                    <a:pt x="2658" y="1024"/>
                  </a:lnTo>
                  <a:lnTo>
                    <a:pt x="2658" y="1009"/>
                  </a:lnTo>
                  <a:cubicBezTo>
                    <a:pt x="2643" y="994"/>
                    <a:pt x="2643" y="963"/>
                    <a:pt x="2628" y="933"/>
                  </a:cubicBezTo>
                  <a:cubicBezTo>
                    <a:pt x="2521" y="673"/>
                    <a:pt x="2322" y="459"/>
                    <a:pt x="2062" y="367"/>
                  </a:cubicBezTo>
                  <a:cubicBezTo>
                    <a:pt x="1833" y="138"/>
                    <a:pt x="1543" y="16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16000" y="1666475"/>
              <a:ext cx="64200" cy="76775"/>
            </a:xfrm>
            <a:custGeom>
              <a:rect b="b" l="l" r="r" t="t"/>
              <a:pathLst>
                <a:path extrusionOk="0" h="3071" w="2568">
                  <a:moveTo>
                    <a:pt x="1238" y="1"/>
                  </a:moveTo>
                  <a:cubicBezTo>
                    <a:pt x="933" y="1"/>
                    <a:pt x="627" y="123"/>
                    <a:pt x="413" y="352"/>
                  </a:cubicBezTo>
                  <a:cubicBezTo>
                    <a:pt x="200" y="566"/>
                    <a:pt x="77" y="872"/>
                    <a:pt x="62" y="1177"/>
                  </a:cubicBezTo>
                  <a:cubicBezTo>
                    <a:pt x="47" y="1345"/>
                    <a:pt x="47" y="1498"/>
                    <a:pt x="47" y="1666"/>
                  </a:cubicBezTo>
                  <a:cubicBezTo>
                    <a:pt x="1" y="2032"/>
                    <a:pt x="138" y="2399"/>
                    <a:pt x="398" y="2674"/>
                  </a:cubicBezTo>
                  <a:cubicBezTo>
                    <a:pt x="627" y="2934"/>
                    <a:pt x="963" y="3071"/>
                    <a:pt x="1299" y="3071"/>
                  </a:cubicBezTo>
                  <a:cubicBezTo>
                    <a:pt x="1895" y="3056"/>
                    <a:pt x="2399" y="2628"/>
                    <a:pt x="2506" y="2032"/>
                  </a:cubicBezTo>
                  <a:cubicBezTo>
                    <a:pt x="2552" y="1925"/>
                    <a:pt x="2567" y="1788"/>
                    <a:pt x="2552" y="1666"/>
                  </a:cubicBezTo>
                  <a:cubicBezTo>
                    <a:pt x="2552" y="1620"/>
                    <a:pt x="2537" y="1574"/>
                    <a:pt x="2537" y="1513"/>
                  </a:cubicBezTo>
                  <a:lnTo>
                    <a:pt x="2537" y="1498"/>
                  </a:lnTo>
                  <a:cubicBezTo>
                    <a:pt x="2537" y="1391"/>
                    <a:pt x="2552" y="1284"/>
                    <a:pt x="2567" y="1177"/>
                  </a:cubicBezTo>
                  <a:cubicBezTo>
                    <a:pt x="2567" y="872"/>
                    <a:pt x="2445" y="581"/>
                    <a:pt x="2231" y="367"/>
                  </a:cubicBezTo>
                  <a:cubicBezTo>
                    <a:pt x="2002" y="154"/>
                    <a:pt x="1712" y="31"/>
                    <a:pt x="1406" y="1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234375" y="2013800"/>
              <a:ext cx="67625" cy="71400"/>
            </a:xfrm>
            <a:custGeom>
              <a:rect b="b" l="l" r="r" t="t"/>
              <a:pathLst>
                <a:path extrusionOk="0" h="2856" w="2705">
                  <a:moveTo>
                    <a:pt x="1177" y="0"/>
                  </a:moveTo>
                  <a:cubicBezTo>
                    <a:pt x="1076" y="0"/>
                    <a:pt x="974" y="12"/>
                    <a:pt x="872" y="38"/>
                  </a:cubicBezTo>
                  <a:cubicBezTo>
                    <a:pt x="383" y="175"/>
                    <a:pt x="32" y="634"/>
                    <a:pt x="32" y="1153"/>
                  </a:cubicBezTo>
                  <a:cubicBezTo>
                    <a:pt x="1" y="1611"/>
                    <a:pt x="154" y="2069"/>
                    <a:pt x="459" y="2421"/>
                  </a:cubicBezTo>
                  <a:cubicBezTo>
                    <a:pt x="627" y="2604"/>
                    <a:pt x="841" y="2741"/>
                    <a:pt x="1085" y="2787"/>
                  </a:cubicBezTo>
                  <a:cubicBezTo>
                    <a:pt x="1219" y="2833"/>
                    <a:pt x="1356" y="2856"/>
                    <a:pt x="1491" y="2856"/>
                  </a:cubicBezTo>
                  <a:cubicBezTo>
                    <a:pt x="1802" y="2856"/>
                    <a:pt x="2103" y="2736"/>
                    <a:pt x="2338" y="2512"/>
                  </a:cubicBezTo>
                  <a:cubicBezTo>
                    <a:pt x="2567" y="2283"/>
                    <a:pt x="2705" y="1978"/>
                    <a:pt x="2705" y="1642"/>
                  </a:cubicBezTo>
                  <a:cubicBezTo>
                    <a:pt x="2689" y="1489"/>
                    <a:pt x="2659" y="1351"/>
                    <a:pt x="2613" y="1214"/>
                  </a:cubicBezTo>
                  <a:cubicBezTo>
                    <a:pt x="2613" y="1092"/>
                    <a:pt x="2613" y="970"/>
                    <a:pt x="2582" y="863"/>
                  </a:cubicBezTo>
                  <a:cubicBezTo>
                    <a:pt x="2445" y="420"/>
                    <a:pt x="2048" y="99"/>
                    <a:pt x="1590" y="68"/>
                  </a:cubicBezTo>
                  <a:cubicBezTo>
                    <a:pt x="1456" y="24"/>
                    <a:pt x="1317" y="0"/>
                    <a:pt x="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6327550" y="2494350"/>
              <a:ext cx="65725" cy="74850"/>
            </a:xfrm>
            <a:custGeom>
              <a:rect b="b" l="l" r="r" t="t"/>
              <a:pathLst>
                <a:path extrusionOk="0" h="2994" w="2629">
                  <a:moveTo>
                    <a:pt x="1330" y="0"/>
                  </a:moveTo>
                  <a:cubicBezTo>
                    <a:pt x="688" y="0"/>
                    <a:pt x="1" y="581"/>
                    <a:pt x="62" y="1283"/>
                  </a:cubicBezTo>
                  <a:cubicBezTo>
                    <a:pt x="47" y="1405"/>
                    <a:pt x="62" y="1528"/>
                    <a:pt x="93" y="1650"/>
                  </a:cubicBezTo>
                  <a:lnTo>
                    <a:pt x="108" y="1772"/>
                  </a:lnTo>
                  <a:cubicBezTo>
                    <a:pt x="77" y="2093"/>
                    <a:pt x="215" y="2414"/>
                    <a:pt x="459" y="2627"/>
                  </a:cubicBezTo>
                  <a:cubicBezTo>
                    <a:pt x="696" y="2872"/>
                    <a:pt x="1009" y="2994"/>
                    <a:pt x="1324" y="2994"/>
                  </a:cubicBezTo>
                  <a:cubicBezTo>
                    <a:pt x="1639" y="2994"/>
                    <a:pt x="1956" y="2872"/>
                    <a:pt x="2200" y="2627"/>
                  </a:cubicBezTo>
                  <a:cubicBezTo>
                    <a:pt x="2445" y="2429"/>
                    <a:pt x="2567" y="2108"/>
                    <a:pt x="2552" y="1787"/>
                  </a:cubicBezTo>
                  <a:cubicBezTo>
                    <a:pt x="2598" y="1635"/>
                    <a:pt x="2628" y="1451"/>
                    <a:pt x="2598" y="1283"/>
                  </a:cubicBezTo>
                  <a:cubicBezTo>
                    <a:pt x="2598" y="947"/>
                    <a:pt x="2460" y="627"/>
                    <a:pt x="2231" y="382"/>
                  </a:cubicBezTo>
                  <a:cubicBezTo>
                    <a:pt x="2002" y="138"/>
                    <a:pt x="1666" y="0"/>
                    <a:pt x="1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494050" y="2279250"/>
              <a:ext cx="66475" cy="66550"/>
            </a:xfrm>
            <a:custGeom>
              <a:rect b="b" l="l" r="r" t="t"/>
              <a:pathLst>
                <a:path extrusionOk="0" h="2662" w="2659">
                  <a:moveTo>
                    <a:pt x="1439" y="0"/>
                  </a:moveTo>
                  <a:cubicBezTo>
                    <a:pt x="1187" y="0"/>
                    <a:pt x="953" y="90"/>
                    <a:pt x="703" y="188"/>
                  </a:cubicBezTo>
                  <a:cubicBezTo>
                    <a:pt x="138" y="433"/>
                    <a:pt x="0" y="1273"/>
                    <a:pt x="291" y="1761"/>
                  </a:cubicBezTo>
                  <a:cubicBezTo>
                    <a:pt x="321" y="1823"/>
                    <a:pt x="367" y="1884"/>
                    <a:pt x="413" y="1929"/>
                  </a:cubicBezTo>
                  <a:cubicBezTo>
                    <a:pt x="474" y="2097"/>
                    <a:pt x="566" y="2235"/>
                    <a:pt x="703" y="2357"/>
                  </a:cubicBezTo>
                  <a:cubicBezTo>
                    <a:pt x="905" y="2559"/>
                    <a:pt x="1173" y="2662"/>
                    <a:pt x="1448" y="2662"/>
                  </a:cubicBezTo>
                  <a:cubicBezTo>
                    <a:pt x="1630" y="2662"/>
                    <a:pt x="1815" y="2617"/>
                    <a:pt x="1986" y="2525"/>
                  </a:cubicBezTo>
                  <a:cubicBezTo>
                    <a:pt x="2276" y="2342"/>
                    <a:pt x="2490" y="2052"/>
                    <a:pt x="2567" y="1716"/>
                  </a:cubicBezTo>
                  <a:cubicBezTo>
                    <a:pt x="2658" y="1456"/>
                    <a:pt x="2658" y="1166"/>
                    <a:pt x="2582" y="891"/>
                  </a:cubicBezTo>
                  <a:cubicBezTo>
                    <a:pt x="2414" y="478"/>
                    <a:pt x="2200" y="188"/>
                    <a:pt x="1757" y="51"/>
                  </a:cubicBezTo>
                  <a:cubicBezTo>
                    <a:pt x="1647" y="15"/>
                    <a:pt x="1541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403750" y="2431825"/>
              <a:ext cx="83650" cy="59000"/>
            </a:xfrm>
            <a:custGeom>
              <a:rect b="b" l="l" r="r" t="t"/>
              <a:pathLst>
                <a:path extrusionOk="0" h="2360" w="3346">
                  <a:moveTo>
                    <a:pt x="1673" y="0"/>
                  </a:moveTo>
                  <a:cubicBezTo>
                    <a:pt x="836" y="0"/>
                    <a:pt x="0" y="569"/>
                    <a:pt x="619" y="1707"/>
                  </a:cubicBezTo>
                  <a:lnTo>
                    <a:pt x="665" y="1799"/>
                  </a:lnTo>
                  <a:cubicBezTo>
                    <a:pt x="894" y="2173"/>
                    <a:pt x="1283" y="2360"/>
                    <a:pt x="1671" y="2360"/>
                  </a:cubicBezTo>
                  <a:cubicBezTo>
                    <a:pt x="2058" y="2360"/>
                    <a:pt x="2444" y="2173"/>
                    <a:pt x="2665" y="1799"/>
                  </a:cubicBezTo>
                  <a:lnTo>
                    <a:pt x="2727" y="1707"/>
                  </a:lnTo>
                  <a:cubicBezTo>
                    <a:pt x="3345" y="569"/>
                    <a:pt x="2509" y="0"/>
                    <a:pt x="1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298550" y="2863875"/>
              <a:ext cx="59975" cy="69150"/>
            </a:xfrm>
            <a:custGeom>
              <a:rect b="b" l="l" r="r" t="t"/>
              <a:pathLst>
                <a:path extrusionOk="0" h="2766" w="2399">
                  <a:moveTo>
                    <a:pt x="1199" y="1"/>
                  </a:moveTo>
                  <a:cubicBezTo>
                    <a:pt x="936" y="1"/>
                    <a:pt x="672" y="89"/>
                    <a:pt x="458" y="264"/>
                  </a:cubicBezTo>
                  <a:cubicBezTo>
                    <a:pt x="168" y="478"/>
                    <a:pt x="0" y="829"/>
                    <a:pt x="15" y="1181"/>
                  </a:cubicBezTo>
                  <a:cubicBezTo>
                    <a:pt x="15" y="1440"/>
                    <a:pt x="46" y="1685"/>
                    <a:pt x="92" y="1929"/>
                  </a:cubicBezTo>
                  <a:cubicBezTo>
                    <a:pt x="252" y="2487"/>
                    <a:pt x="729" y="2765"/>
                    <a:pt x="1205" y="2765"/>
                  </a:cubicBezTo>
                  <a:cubicBezTo>
                    <a:pt x="1680" y="2765"/>
                    <a:pt x="2154" y="2487"/>
                    <a:pt x="2306" y="1929"/>
                  </a:cubicBezTo>
                  <a:cubicBezTo>
                    <a:pt x="2368" y="1685"/>
                    <a:pt x="2398" y="1440"/>
                    <a:pt x="2398" y="1181"/>
                  </a:cubicBezTo>
                  <a:cubicBezTo>
                    <a:pt x="2398" y="829"/>
                    <a:pt x="2230" y="478"/>
                    <a:pt x="1940" y="264"/>
                  </a:cubicBezTo>
                  <a:cubicBezTo>
                    <a:pt x="1726" y="89"/>
                    <a:pt x="1463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6455100" y="2684050"/>
              <a:ext cx="61500" cy="63800"/>
            </a:xfrm>
            <a:custGeom>
              <a:rect b="b" l="l" r="r" t="t"/>
              <a:pathLst>
                <a:path extrusionOk="0" h="2552" w="2460">
                  <a:moveTo>
                    <a:pt x="1240" y="0"/>
                  </a:moveTo>
                  <a:cubicBezTo>
                    <a:pt x="851" y="0"/>
                    <a:pt x="476" y="194"/>
                    <a:pt x="260" y="553"/>
                  </a:cubicBezTo>
                  <a:cubicBezTo>
                    <a:pt x="107" y="828"/>
                    <a:pt x="16" y="1134"/>
                    <a:pt x="16" y="1455"/>
                  </a:cubicBezTo>
                  <a:cubicBezTo>
                    <a:pt x="0" y="1852"/>
                    <a:pt x="214" y="2218"/>
                    <a:pt x="550" y="2417"/>
                  </a:cubicBezTo>
                  <a:cubicBezTo>
                    <a:pt x="733" y="2506"/>
                    <a:pt x="930" y="2552"/>
                    <a:pt x="1123" y="2552"/>
                  </a:cubicBezTo>
                  <a:cubicBezTo>
                    <a:pt x="1495" y="2552"/>
                    <a:pt x="1851" y="2382"/>
                    <a:pt x="2063" y="2020"/>
                  </a:cubicBezTo>
                  <a:cubicBezTo>
                    <a:pt x="2139" y="1882"/>
                    <a:pt x="2215" y="1730"/>
                    <a:pt x="2261" y="1577"/>
                  </a:cubicBezTo>
                  <a:cubicBezTo>
                    <a:pt x="2280" y="1516"/>
                    <a:pt x="2287" y="1492"/>
                    <a:pt x="2286" y="1492"/>
                  </a:cubicBezTo>
                  <a:lnTo>
                    <a:pt x="2286" y="1492"/>
                  </a:lnTo>
                  <a:cubicBezTo>
                    <a:pt x="2285" y="1492"/>
                    <a:pt x="2242" y="1614"/>
                    <a:pt x="2200" y="1699"/>
                  </a:cubicBezTo>
                  <a:cubicBezTo>
                    <a:pt x="2460" y="1134"/>
                    <a:pt x="2368" y="492"/>
                    <a:pt x="1803" y="141"/>
                  </a:cubicBezTo>
                  <a:cubicBezTo>
                    <a:pt x="1623" y="46"/>
                    <a:pt x="1430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6447475" y="2858175"/>
              <a:ext cx="64925" cy="65275"/>
            </a:xfrm>
            <a:custGeom>
              <a:rect b="b" l="l" r="r" t="t"/>
              <a:pathLst>
                <a:path extrusionOk="0" h="2611" w="2597">
                  <a:moveTo>
                    <a:pt x="1341" y="0"/>
                  </a:moveTo>
                  <a:cubicBezTo>
                    <a:pt x="995" y="0"/>
                    <a:pt x="646" y="146"/>
                    <a:pt x="397" y="385"/>
                  </a:cubicBezTo>
                  <a:cubicBezTo>
                    <a:pt x="229" y="553"/>
                    <a:pt x="122" y="767"/>
                    <a:pt x="46" y="996"/>
                  </a:cubicBezTo>
                  <a:cubicBezTo>
                    <a:pt x="31" y="1119"/>
                    <a:pt x="0" y="1241"/>
                    <a:pt x="0" y="1378"/>
                  </a:cubicBezTo>
                  <a:cubicBezTo>
                    <a:pt x="15" y="1485"/>
                    <a:pt x="31" y="1592"/>
                    <a:pt x="46" y="1699"/>
                  </a:cubicBezTo>
                  <a:cubicBezTo>
                    <a:pt x="65" y="1745"/>
                    <a:pt x="81" y="1786"/>
                    <a:pt x="95" y="1821"/>
                  </a:cubicBezTo>
                  <a:lnTo>
                    <a:pt x="95" y="1821"/>
                  </a:lnTo>
                  <a:cubicBezTo>
                    <a:pt x="191" y="2180"/>
                    <a:pt x="479" y="2464"/>
                    <a:pt x="855" y="2570"/>
                  </a:cubicBezTo>
                  <a:cubicBezTo>
                    <a:pt x="943" y="2597"/>
                    <a:pt x="1034" y="2611"/>
                    <a:pt x="1126" y="2611"/>
                  </a:cubicBezTo>
                  <a:cubicBezTo>
                    <a:pt x="1292" y="2611"/>
                    <a:pt x="1462" y="2566"/>
                    <a:pt x="1619" y="2478"/>
                  </a:cubicBezTo>
                  <a:lnTo>
                    <a:pt x="1665" y="2463"/>
                  </a:lnTo>
                  <a:lnTo>
                    <a:pt x="1695" y="2447"/>
                  </a:lnTo>
                  <a:lnTo>
                    <a:pt x="1802" y="2386"/>
                  </a:lnTo>
                  <a:cubicBezTo>
                    <a:pt x="1970" y="2325"/>
                    <a:pt x="2108" y="2234"/>
                    <a:pt x="2230" y="2111"/>
                  </a:cubicBezTo>
                  <a:cubicBezTo>
                    <a:pt x="2459" y="1882"/>
                    <a:pt x="2597" y="1577"/>
                    <a:pt x="2597" y="1256"/>
                  </a:cubicBezTo>
                  <a:cubicBezTo>
                    <a:pt x="2581" y="828"/>
                    <a:pt x="2352" y="431"/>
                    <a:pt x="1986" y="202"/>
                  </a:cubicBezTo>
                  <a:cubicBezTo>
                    <a:pt x="1792" y="63"/>
                    <a:pt x="1567" y="0"/>
                    <a:pt x="1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6108375" y="2921250"/>
              <a:ext cx="53875" cy="62750"/>
            </a:xfrm>
            <a:custGeom>
              <a:rect b="b" l="l" r="r" t="t"/>
              <a:pathLst>
                <a:path extrusionOk="0" h="2510" w="2155">
                  <a:moveTo>
                    <a:pt x="1070" y="1"/>
                  </a:moveTo>
                  <a:cubicBezTo>
                    <a:pt x="489" y="1"/>
                    <a:pt x="1" y="474"/>
                    <a:pt x="1" y="1070"/>
                  </a:cubicBezTo>
                  <a:cubicBezTo>
                    <a:pt x="1" y="1299"/>
                    <a:pt x="31" y="1528"/>
                    <a:pt x="62" y="1742"/>
                  </a:cubicBezTo>
                  <a:cubicBezTo>
                    <a:pt x="123" y="2017"/>
                    <a:pt x="306" y="2261"/>
                    <a:pt x="566" y="2384"/>
                  </a:cubicBezTo>
                  <a:cubicBezTo>
                    <a:pt x="642" y="2414"/>
                    <a:pt x="718" y="2460"/>
                    <a:pt x="795" y="2475"/>
                  </a:cubicBezTo>
                  <a:cubicBezTo>
                    <a:pt x="886" y="2498"/>
                    <a:pt x="982" y="2510"/>
                    <a:pt x="1077" y="2510"/>
                  </a:cubicBezTo>
                  <a:cubicBezTo>
                    <a:pt x="1173" y="2510"/>
                    <a:pt x="1268" y="2498"/>
                    <a:pt x="1360" y="2475"/>
                  </a:cubicBezTo>
                  <a:cubicBezTo>
                    <a:pt x="1436" y="2460"/>
                    <a:pt x="1513" y="2414"/>
                    <a:pt x="1589" y="2384"/>
                  </a:cubicBezTo>
                  <a:cubicBezTo>
                    <a:pt x="1849" y="2261"/>
                    <a:pt x="2032" y="2017"/>
                    <a:pt x="2093" y="1742"/>
                  </a:cubicBezTo>
                  <a:cubicBezTo>
                    <a:pt x="2124" y="1528"/>
                    <a:pt x="2154" y="1299"/>
                    <a:pt x="2154" y="1070"/>
                  </a:cubicBezTo>
                  <a:cubicBezTo>
                    <a:pt x="2139" y="474"/>
                    <a:pt x="1665" y="1"/>
                    <a:pt x="1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6028575" y="2760675"/>
              <a:ext cx="70275" cy="72800"/>
            </a:xfrm>
            <a:custGeom>
              <a:rect b="b" l="l" r="r" t="t"/>
              <a:pathLst>
                <a:path extrusionOk="0" h="2912" w="2811">
                  <a:moveTo>
                    <a:pt x="1362" y="1"/>
                  </a:moveTo>
                  <a:cubicBezTo>
                    <a:pt x="968" y="1"/>
                    <a:pt x="632" y="225"/>
                    <a:pt x="397" y="559"/>
                  </a:cubicBezTo>
                  <a:cubicBezTo>
                    <a:pt x="0" y="1108"/>
                    <a:pt x="138" y="2116"/>
                    <a:pt x="642" y="2575"/>
                  </a:cubicBezTo>
                  <a:cubicBezTo>
                    <a:pt x="872" y="2796"/>
                    <a:pt x="1174" y="2911"/>
                    <a:pt x="1482" y="2911"/>
                  </a:cubicBezTo>
                  <a:cubicBezTo>
                    <a:pt x="1685" y="2911"/>
                    <a:pt x="1889" y="2861"/>
                    <a:pt x="2077" y="2758"/>
                  </a:cubicBezTo>
                  <a:cubicBezTo>
                    <a:pt x="2612" y="2437"/>
                    <a:pt x="2811" y="1765"/>
                    <a:pt x="2551" y="1215"/>
                  </a:cubicBezTo>
                  <a:cubicBezTo>
                    <a:pt x="2536" y="1108"/>
                    <a:pt x="2520" y="1001"/>
                    <a:pt x="2475" y="910"/>
                  </a:cubicBezTo>
                  <a:cubicBezTo>
                    <a:pt x="2444" y="788"/>
                    <a:pt x="2398" y="665"/>
                    <a:pt x="2322" y="559"/>
                  </a:cubicBezTo>
                  <a:cubicBezTo>
                    <a:pt x="2169" y="299"/>
                    <a:pt x="1925" y="116"/>
                    <a:pt x="1650" y="39"/>
                  </a:cubicBezTo>
                  <a:cubicBezTo>
                    <a:pt x="1551" y="13"/>
                    <a:pt x="1455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6005275" y="2862650"/>
              <a:ext cx="66475" cy="63225"/>
            </a:xfrm>
            <a:custGeom>
              <a:rect b="b" l="l" r="r" t="t"/>
              <a:pathLst>
                <a:path extrusionOk="0" h="2529" w="2659">
                  <a:moveTo>
                    <a:pt x="1317" y="0"/>
                  </a:moveTo>
                  <a:cubicBezTo>
                    <a:pt x="783" y="0"/>
                    <a:pt x="303" y="402"/>
                    <a:pt x="138" y="909"/>
                  </a:cubicBezTo>
                  <a:cubicBezTo>
                    <a:pt x="107" y="1031"/>
                    <a:pt x="77" y="1153"/>
                    <a:pt x="77" y="1291"/>
                  </a:cubicBezTo>
                  <a:cubicBezTo>
                    <a:pt x="0" y="1963"/>
                    <a:pt x="703" y="2528"/>
                    <a:pt x="1314" y="2528"/>
                  </a:cubicBezTo>
                  <a:cubicBezTo>
                    <a:pt x="1665" y="2513"/>
                    <a:pt x="2001" y="2375"/>
                    <a:pt x="2246" y="2116"/>
                  </a:cubicBezTo>
                  <a:cubicBezTo>
                    <a:pt x="2505" y="1902"/>
                    <a:pt x="2658" y="1581"/>
                    <a:pt x="2658" y="1230"/>
                  </a:cubicBezTo>
                  <a:cubicBezTo>
                    <a:pt x="2658" y="695"/>
                    <a:pt x="2307" y="237"/>
                    <a:pt x="1803" y="99"/>
                  </a:cubicBezTo>
                  <a:lnTo>
                    <a:pt x="1650" y="54"/>
                  </a:lnTo>
                  <a:cubicBezTo>
                    <a:pt x="1538" y="17"/>
                    <a:pt x="1426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6191250" y="3204975"/>
              <a:ext cx="69125" cy="65500"/>
            </a:xfrm>
            <a:custGeom>
              <a:rect b="b" l="l" r="r" t="t"/>
              <a:pathLst>
                <a:path extrusionOk="0" h="2620" w="2765">
                  <a:moveTo>
                    <a:pt x="1342" y="0"/>
                  </a:moveTo>
                  <a:cubicBezTo>
                    <a:pt x="1333" y="0"/>
                    <a:pt x="1323" y="0"/>
                    <a:pt x="1314" y="0"/>
                  </a:cubicBezTo>
                  <a:cubicBezTo>
                    <a:pt x="580" y="0"/>
                    <a:pt x="107" y="566"/>
                    <a:pt x="46" y="1253"/>
                  </a:cubicBezTo>
                  <a:lnTo>
                    <a:pt x="46" y="1329"/>
                  </a:lnTo>
                  <a:cubicBezTo>
                    <a:pt x="0" y="1788"/>
                    <a:pt x="321" y="2185"/>
                    <a:pt x="672" y="2429"/>
                  </a:cubicBezTo>
                  <a:cubicBezTo>
                    <a:pt x="687" y="2444"/>
                    <a:pt x="718" y="2460"/>
                    <a:pt x="733" y="2475"/>
                  </a:cubicBezTo>
                  <a:lnTo>
                    <a:pt x="733" y="2444"/>
                  </a:lnTo>
                  <a:cubicBezTo>
                    <a:pt x="914" y="2559"/>
                    <a:pt x="1125" y="2619"/>
                    <a:pt x="1335" y="2619"/>
                  </a:cubicBezTo>
                  <a:cubicBezTo>
                    <a:pt x="1463" y="2619"/>
                    <a:pt x="1590" y="2597"/>
                    <a:pt x="1711" y="2551"/>
                  </a:cubicBezTo>
                  <a:cubicBezTo>
                    <a:pt x="1818" y="2521"/>
                    <a:pt x="1909" y="2475"/>
                    <a:pt x="2001" y="2429"/>
                  </a:cubicBezTo>
                  <a:cubicBezTo>
                    <a:pt x="2322" y="2246"/>
                    <a:pt x="2734" y="1818"/>
                    <a:pt x="2673" y="1406"/>
                  </a:cubicBezTo>
                  <a:cubicBezTo>
                    <a:pt x="2673" y="1390"/>
                    <a:pt x="2765" y="1360"/>
                    <a:pt x="2765" y="1345"/>
                  </a:cubicBezTo>
                  <a:lnTo>
                    <a:pt x="2765" y="1329"/>
                  </a:lnTo>
                  <a:cubicBezTo>
                    <a:pt x="2765" y="1314"/>
                    <a:pt x="2673" y="1284"/>
                    <a:pt x="2658" y="1253"/>
                  </a:cubicBezTo>
                  <a:cubicBezTo>
                    <a:pt x="2613" y="545"/>
                    <a:pt x="2032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6230175" y="3138525"/>
              <a:ext cx="74500" cy="66475"/>
            </a:xfrm>
            <a:custGeom>
              <a:rect b="b" l="l" r="r" t="t"/>
              <a:pathLst>
                <a:path extrusionOk="0" h="2659" w="2980">
                  <a:moveTo>
                    <a:pt x="1177" y="1"/>
                  </a:moveTo>
                  <a:lnTo>
                    <a:pt x="1085" y="16"/>
                  </a:lnTo>
                  <a:cubicBezTo>
                    <a:pt x="1040" y="16"/>
                    <a:pt x="994" y="16"/>
                    <a:pt x="948" y="31"/>
                  </a:cubicBezTo>
                  <a:cubicBezTo>
                    <a:pt x="765" y="92"/>
                    <a:pt x="597" y="184"/>
                    <a:pt x="444" y="306"/>
                  </a:cubicBezTo>
                  <a:cubicBezTo>
                    <a:pt x="429" y="322"/>
                    <a:pt x="413" y="352"/>
                    <a:pt x="383" y="367"/>
                  </a:cubicBezTo>
                  <a:cubicBezTo>
                    <a:pt x="368" y="398"/>
                    <a:pt x="322" y="444"/>
                    <a:pt x="291" y="474"/>
                  </a:cubicBezTo>
                  <a:cubicBezTo>
                    <a:pt x="245" y="535"/>
                    <a:pt x="200" y="596"/>
                    <a:pt x="154" y="658"/>
                  </a:cubicBezTo>
                  <a:lnTo>
                    <a:pt x="154" y="673"/>
                  </a:lnTo>
                  <a:cubicBezTo>
                    <a:pt x="123" y="749"/>
                    <a:pt x="77" y="826"/>
                    <a:pt x="62" y="902"/>
                  </a:cubicBezTo>
                  <a:lnTo>
                    <a:pt x="62" y="917"/>
                  </a:lnTo>
                  <a:cubicBezTo>
                    <a:pt x="62" y="933"/>
                    <a:pt x="47" y="948"/>
                    <a:pt x="32" y="978"/>
                  </a:cubicBezTo>
                  <a:cubicBezTo>
                    <a:pt x="16" y="1024"/>
                    <a:pt x="16" y="1070"/>
                    <a:pt x="16" y="1116"/>
                  </a:cubicBezTo>
                  <a:cubicBezTo>
                    <a:pt x="16" y="1146"/>
                    <a:pt x="16" y="1162"/>
                    <a:pt x="1" y="1192"/>
                  </a:cubicBezTo>
                  <a:cubicBezTo>
                    <a:pt x="1" y="1238"/>
                    <a:pt x="1" y="1284"/>
                    <a:pt x="1" y="1330"/>
                  </a:cubicBezTo>
                  <a:cubicBezTo>
                    <a:pt x="1" y="1375"/>
                    <a:pt x="1" y="1421"/>
                    <a:pt x="1" y="1482"/>
                  </a:cubicBezTo>
                  <a:cubicBezTo>
                    <a:pt x="1" y="1498"/>
                    <a:pt x="1" y="1528"/>
                    <a:pt x="16" y="1543"/>
                  </a:cubicBezTo>
                  <a:cubicBezTo>
                    <a:pt x="16" y="1589"/>
                    <a:pt x="16" y="1635"/>
                    <a:pt x="32" y="1681"/>
                  </a:cubicBezTo>
                  <a:cubicBezTo>
                    <a:pt x="47" y="1711"/>
                    <a:pt x="47" y="1727"/>
                    <a:pt x="62" y="1757"/>
                  </a:cubicBezTo>
                  <a:lnTo>
                    <a:pt x="62" y="1773"/>
                  </a:lnTo>
                  <a:cubicBezTo>
                    <a:pt x="77" y="1849"/>
                    <a:pt x="123" y="1910"/>
                    <a:pt x="154" y="1986"/>
                  </a:cubicBezTo>
                  <a:lnTo>
                    <a:pt x="154" y="2002"/>
                  </a:lnTo>
                  <a:cubicBezTo>
                    <a:pt x="200" y="2063"/>
                    <a:pt x="245" y="2124"/>
                    <a:pt x="291" y="2185"/>
                  </a:cubicBezTo>
                  <a:cubicBezTo>
                    <a:pt x="322" y="2231"/>
                    <a:pt x="352" y="2261"/>
                    <a:pt x="383" y="2292"/>
                  </a:cubicBezTo>
                  <a:lnTo>
                    <a:pt x="444" y="2353"/>
                  </a:lnTo>
                  <a:cubicBezTo>
                    <a:pt x="597" y="2475"/>
                    <a:pt x="765" y="2582"/>
                    <a:pt x="948" y="2628"/>
                  </a:cubicBezTo>
                  <a:cubicBezTo>
                    <a:pt x="994" y="2628"/>
                    <a:pt x="1040" y="2643"/>
                    <a:pt x="1085" y="2643"/>
                  </a:cubicBezTo>
                  <a:lnTo>
                    <a:pt x="1177" y="2658"/>
                  </a:lnTo>
                  <a:lnTo>
                    <a:pt x="1421" y="2658"/>
                  </a:lnTo>
                  <a:cubicBezTo>
                    <a:pt x="1681" y="2643"/>
                    <a:pt x="1941" y="2567"/>
                    <a:pt x="2170" y="2445"/>
                  </a:cubicBezTo>
                  <a:cubicBezTo>
                    <a:pt x="2781" y="2078"/>
                    <a:pt x="2979" y="1299"/>
                    <a:pt x="2628" y="673"/>
                  </a:cubicBezTo>
                  <a:cubicBezTo>
                    <a:pt x="2521" y="490"/>
                    <a:pt x="2353" y="322"/>
                    <a:pt x="2155" y="215"/>
                  </a:cubicBezTo>
                  <a:lnTo>
                    <a:pt x="2170" y="215"/>
                  </a:lnTo>
                  <a:cubicBezTo>
                    <a:pt x="2139" y="199"/>
                    <a:pt x="2124" y="199"/>
                    <a:pt x="2094" y="184"/>
                  </a:cubicBezTo>
                  <a:lnTo>
                    <a:pt x="2048" y="169"/>
                  </a:lnTo>
                  <a:cubicBezTo>
                    <a:pt x="1849" y="77"/>
                    <a:pt x="1635" y="16"/>
                    <a:pt x="1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6474200" y="3217575"/>
              <a:ext cx="70275" cy="74000"/>
            </a:xfrm>
            <a:custGeom>
              <a:rect b="b" l="l" r="r" t="t"/>
              <a:pathLst>
                <a:path extrusionOk="0" h="2960" w="2811">
                  <a:moveTo>
                    <a:pt x="1268" y="1"/>
                  </a:moveTo>
                  <a:cubicBezTo>
                    <a:pt x="626" y="1"/>
                    <a:pt x="0" y="566"/>
                    <a:pt x="46" y="1238"/>
                  </a:cubicBezTo>
                  <a:cubicBezTo>
                    <a:pt x="61" y="1497"/>
                    <a:pt x="122" y="1742"/>
                    <a:pt x="214" y="2001"/>
                  </a:cubicBezTo>
                  <a:cubicBezTo>
                    <a:pt x="214" y="2032"/>
                    <a:pt x="229" y="2078"/>
                    <a:pt x="260" y="2124"/>
                  </a:cubicBezTo>
                  <a:cubicBezTo>
                    <a:pt x="438" y="2631"/>
                    <a:pt x="921" y="2960"/>
                    <a:pt x="1448" y="2960"/>
                  </a:cubicBezTo>
                  <a:cubicBezTo>
                    <a:pt x="1555" y="2960"/>
                    <a:pt x="1664" y="2946"/>
                    <a:pt x="1772" y="2918"/>
                  </a:cubicBezTo>
                  <a:cubicBezTo>
                    <a:pt x="2322" y="2765"/>
                    <a:pt x="2811" y="2124"/>
                    <a:pt x="2673" y="1513"/>
                  </a:cubicBezTo>
                  <a:cubicBezTo>
                    <a:pt x="2643" y="1329"/>
                    <a:pt x="2582" y="1131"/>
                    <a:pt x="2490" y="963"/>
                  </a:cubicBezTo>
                  <a:cubicBezTo>
                    <a:pt x="2475" y="932"/>
                    <a:pt x="2459" y="902"/>
                    <a:pt x="2444" y="871"/>
                  </a:cubicBezTo>
                  <a:cubicBezTo>
                    <a:pt x="2230" y="367"/>
                    <a:pt x="18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6592575" y="2750375"/>
              <a:ext cx="69125" cy="67050"/>
            </a:xfrm>
            <a:custGeom>
              <a:rect b="b" l="l" r="r" t="t"/>
              <a:pathLst>
                <a:path extrusionOk="0" h="2682" w="2765">
                  <a:moveTo>
                    <a:pt x="1378" y="0"/>
                  </a:moveTo>
                  <a:cubicBezTo>
                    <a:pt x="807" y="0"/>
                    <a:pt x="290" y="370"/>
                    <a:pt x="122" y="925"/>
                  </a:cubicBezTo>
                  <a:cubicBezTo>
                    <a:pt x="0" y="1398"/>
                    <a:pt x="92" y="1979"/>
                    <a:pt x="474" y="2315"/>
                  </a:cubicBezTo>
                  <a:cubicBezTo>
                    <a:pt x="726" y="2559"/>
                    <a:pt x="1054" y="2681"/>
                    <a:pt x="1384" y="2681"/>
                  </a:cubicBezTo>
                  <a:cubicBezTo>
                    <a:pt x="1715" y="2681"/>
                    <a:pt x="2047" y="2559"/>
                    <a:pt x="2307" y="2315"/>
                  </a:cubicBezTo>
                  <a:cubicBezTo>
                    <a:pt x="2643" y="2009"/>
                    <a:pt x="2765" y="1536"/>
                    <a:pt x="2627" y="1108"/>
                  </a:cubicBezTo>
                  <a:lnTo>
                    <a:pt x="2597" y="1032"/>
                  </a:lnTo>
                  <a:cubicBezTo>
                    <a:pt x="2490" y="558"/>
                    <a:pt x="2154" y="192"/>
                    <a:pt x="1696" y="39"/>
                  </a:cubicBezTo>
                  <a:cubicBezTo>
                    <a:pt x="1589" y="13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6862925" y="2524025"/>
              <a:ext cx="60350" cy="68700"/>
            </a:xfrm>
            <a:custGeom>
              <a:rect b="b" l="l" r="r" t="t"/>
              <a:pathLst>
                <a:path extrusionOk="0" h="2748" w="2414">
                  <a:moveTo>
                    <a:pt x="1207" y="1"/>
                  </a:moveTo>
                  <a:cubicBezTo>
                    <a:pt x="947" y="1"/>
                    <a:pt x="688" y="89"/>
                    <a:pt x="474" y="264"/>
                  </a:cubicBezTo>
                  <a:cubicBezTo>
                    <a:pt x="168" y="478"/>
                    <a:pt x="0" y="814"/>
                    <a:pt x="16" y="1181"/>
                  </a:cubicBezTo>
                  <a:cubicBezTo>
                    <a:pt x="0" y="1364"/>
                    <a:pt x="16" y="1532"/>
                    <a:pt x="61" y="1715"/>
                  </a:cubicBezTo>
                  <a:cubicBezTo>
                    <a:pt x="77" y="1761"/>
                    <a:pt x="92" y="1807"/>
                    <a:pt x="107" y="1838"/>
                  </a:cubicBezTo>
                  <a:cubicBezTo>
                    <a:pt x="107" y="1868"/>
                    <a:pt x="107" y="1899"/>
                    <a:pt x="123" y="1929"/>
                  </a:cubicBezTo>
                  <a:cubicBezTo>
                    <a:pt x="232" y="2444"/>
                    <a:pt x="727" y="2747"/>
                    <a:pt x="1218" y="2747"/>
                  </a:cubicBezTo>
                  <a:cubicBezTo>
                    <a:pt x="1412" y="2747"/>
                    <a:pt x="1604" y="2700"/>
                    <a:pt x="1772" y="2601"/>
                  </a:cubicBezTo>
                  <a:cubicBezTo>
                    <a:pt x="2032" y="2464"/>
                    <a:pt x="2215" y="2219"/>
                    <a:pt x="2291" y="1929"/>
                  </a:cubicBezTo>
                  <a:cubicBezTo>
                    <a:pt x="2291" y="1899"/>
                    <a:pt x="2291" y="1868"/>
                    <a:pt x="2307" y="1838"/>
                  </a:cubicBezTo>
                  <a:cubicBezTo>
                    <a:pt x="2322" y="1792"/>
                    <a:pt x="2337" y="1746"/>
                    <a:pt x="2353" y="1700"/>
                  </a:cubicBezTo>
                  <a:cubicBezTo>
                    <a:pt x="2398" y="1532"/>
                    <a:pt x="2414" y="1364"/>
                    <a:pt x="2398" y="1181"/>
                  </a:cubicBezTo>
                  <a:cubicBezTo>
                    <a:pt x="2414" y="814"/>
                    <a:pt x="2246" y="463"/>
                    <a:pt x="1940" y="264"/>
                  </a:cubicBezTo>
                  <a:cubicBezTo>
                    <a:pt x="1726" y="89"/>
                    <a:pt x="1467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6784250" y="2702350"/>
              <a:ext cx="63800" cy="72750"/>
            </a:xfrm>
            <a:custGeom>
              <a:rect b="b" l="l" r="r" t="t"/>
              <a:pathLst>
                <a:path extrusionOk="0" h="2910" w="2552">
                  <a:moveTo>
                    <a:pt x="1298" y="0"/>
                  </a:moveTo>
                  <a:cubicBezTo>
                    <a:pt x="887" y="0"/>
                    <a:pt x="485" y="207"/>
                    <a:pt x="261" y="585"/>
                  </a:cubicBezTo>
                  <a:cubicBezTo>
                    <a:pt x="199" y="707"/>
                    <a:pt x="154" y="814"/>
                    <a:pt x="123" y="952"/>
                  </a:cubicBezTo>
                  <a:cubicBezTo>
                    <a:pt x="123" y="952"/>
                    <a:pt x="123" y="982"/>
                    <a:pt x="108" y="1043"/>
                  </a:cubicBezTo>
                  <a:lnTo>
                    <a:pt x="108" y="982"/>
                  </a:lnTo>
                  <a:cubicBezTo>
                    <a:pt x="108" y="1043"/>
                    <a:pt x="93" y="1089"/>
                    <a:pt x="93" y="1150"/>
                  </a:cubicBezTo>
                  <a:lnTo>
                    <a:pt x="62" y="1196"/>
                  </a:lnTo>
                  <a:cubicBezTo>
                    <a:pt x="16" y="1410"/>
                    <a:pt x="1" y="1639"/>
                    <a:pt x="47" y="1868"/>
                  </a:cubicBezTo>
                  <a:cubicBezTo>
                    <a:pt x="77" y="2326"/>
                    <a:pt x="398" y="2739"/>
                    <a:pt x="841" y="2876"/>
                  </a:cubicBezTo>
                  <a:cubicBezTo>
                    <a:pt x="930" y="2898"/>
                    <a:pt x="1019" y="2909"/>
                    <a:pt x="1107" y="2909"/>
                  </a:cubicBezTo>
                  <a:cubicBezTo>
                    <a:pt x="1563" y="2909"/>
                    <a:pt x="1986" y="2622"/>
                    <a:pt x="2139" y="2174"/>
                  </a:cubicBezTo>
                  <a:cubicBezTo>
                    <a:pt x="2155" y="2174"/>
                    <a:pt x="2155" y="2158"/>
                    <a:pt x="2170" y="2143"/>
                  </a:cubicBezTo>
                  <a:cubicBezTo>
                    <a:pt x="2185" y="2113"/>
                    <a:pt x="2200" y="2097"/>
                    <a:pt x="2200" y="2067"/>
                  </a:cubicBezTo>
                  <a:cubicBezTo>
                    <a:pt x="2246" y="2021"/>
                    <a:pt x="2292" y="1960"/>
                    <a:pt x="2338" y="1899"/>
                  </a:cubicBezTo>
                  <a:cubicBezTo>
                    <a:pt x="2521" y="1608"/>
                    <a:pt x="2552" y="1242"/>
                    <a:pt x="2429" y="936"/>
                  </a:cubicBezTo>
                  <a:cubicBezTo>
                    <a:pt x="2384" y="600"/>
                    <a:pt x="2185" y="325"/>
                    <a:pt x="1895" y="157"/>
                  </a:cubicBezTo>
                  <a:cubicBezTo>
                    <a:pt x="1708" y="51"/>
                    <a:pt x="1502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6672375" y="2487475"/>
              <a:ext cx="61875" cy="67600"/>
            </a:xfrm>
            <a:custGeom>
              <a:rect b="b" l="l" r="r" t="t"/>
              <a:pathLst>
                <a:path extrusionOk="0" h="2704" w="2475">
                  <a:moveTo>
                    <a:pt x="1085" y="0"/>
                  </a:moveTo>
                  <a:cubicBezTo>
                    <a:pt x="627" y="0"/>
                    <a:pt x="230" y="352"/>
                    <a:pt x="184" y="810"/>
                  </a:cubicBezTo>
                  <a:cubicBezTo>
                    <a:pt x="169" y="856"/>
                    <a:pt x="153" y="902"/>
                    <a:pt x="138" y="947"/>
                  </a:cubicBezTo>
                  <a:cubicBezTo>
                    <a:pt x="62" y="1100"/>
                    <a:pt x="31" y="1268"/>
                    <a:pt x="46" y="1436"/>
                  </a:cubicBezTo>
                  <a:cubicBezTo>
                    <a:pt x="31" y="1512"/>
                    <a:pt x="16" y="1589"/>
                    <a:pt x="16" y="1665"/>
                  </a:cubicBezTo>
                  <a:cubicBezTo>
                    <a:pt x="1" y="2154"/>
                    <a:pt x="337" y="2582"/>
                    <a:pt x="810" y="2704"/>
                  </a:cubicBezTo>
                  <a:lnTo>
                    <a:pt x="825" y="2597"/>
                  </a:lnTo>
                  <a:cubicBezTo>
                    <a:pt x="838" y="2602"/>
                    <a:pt x="851" y="2604"/>
                    <a:pt x="865" y="2604"/>
                  </a:cubicBezTo>
                  <a:cubicBezTo>
                    <a:pt x="932" y="2604"/>
                    <a:pt x="1006" y="2551"/>
                    <a:pt x="1070" y="2551"/>
                  </a:cubicBezTo>
                  <a:cubicBezTo>
                    <a:pt x="1107" y="2555"/>
                    <a:pt x="1143" y="2557"/>
                    <a:pt x="1180" y="2557"/>
                  </a:cubicBezTo>
                  <a:cubicBezTo>
                    <a:pt x="1432" y="2557"/>
                    <a:pt x="1677" y="2467"/>
                    <a:pt x="1864" y="2307"/>
                  </a:cubicBezTo>
                  <a:lnTo>
                    <a:pt x="1864" y="2337"/>
                  </a:lnTo>
                  <a:cubicBezTo>
                    <a:pt x="1910" y="2307"/>
                    <a:pt x="1940" y="2307"/>
                    <a:pt x="1986" y="2276"/>
                  </a:cubicBezTo>
                  <a:cubicBezTo>
                    <a:pt x="2047" y="2230"/>
                    <a:pt x="2093" y="2185"/>
                    <a:pt x="2154" y="2123"/>
                  </a:cubicBezTo>
                  <a:lnTo>
                    <a:pt x="2185" y="2093"/>
                  </a:lnTo>
                  <a:cubicBezTo>
                    <a:pt x="2231" y="2032"/>
                    <a:pt x="2261" y="1986"/>
                    <a:pt x="2292" y="1925"/>
                  </a:cubicBezTo>
                  <a:cubicBezTo>
                    <a:pt x="2322" y="1864"/>
                    <a:pt x="2353" y="1787"/>
                    <a:pt x="2383" y="1726"/>
                  </a:cubicBezTo>
                  <a:cubicBezTo>
                    <a:pt x="2475" y="1436"/>
                    <a:pt x="2444" y="1131"/>
                    <a:pt x="2292" y="871"/>
                  </a:cubicBezTo>
                  <a:cubicBezTo>
                    <a:pt x="2185" y="520"/>
                    <a:pt x="1910" y="229"/>
                    <a:pt x="1543" y="123"/>
                  </a:cubicBezTo>
                  <a:cubicBezTo>
                    <a:pt x="1406" y="46"/>
                    <a:pt x="1253" y="0"/>
                    <a:pt x="1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6574250" y="2192300"/>
              <a:ext cx="60725" cy="67750"/>
            </a:xfrm>
            <a:custGeom>
              <a:rect b="b" l="l" r="r" t="t"/>
              <a:pathLst>
                <a:path extrusionOk="0" h="2710" w="2429">
                  <a:moveTo>
                    <a:pt x="1298" y="0"/>
                  </a:moveTo>
                  <a:cubicBezTo>
                    <a:pt x="886" y="16"/>
                    <a:pt x="519" y="245"/>
                    <a:pt x="306" y="611"/>
                  </a:cubicBezTo>
                  <a:cubicBezTo>
                    <a:pt x="46" y="932"/>
                    <a:pt x="0" y="1390"/>
                    <a:pt x="199" y="1757"/>
                  </a:cubicBezTo>
                  <a:cubicBezTo>
                    <a:pt x="244" y="2047"/>
                    <a:pt x="397" y="2292"/>
                    <a:pt x="611" y="2475"/>
                  </a:cubicBezTo>
                  <a:cubicBezTo>
                    <a:pt x="821" y="2637"/>
                    <a:pt x="1059" y="2710"/>
                    <a:pt x="1291" y="2710"/>
                  </a:cubicBezTo>
                  <a:cubicBezTo>
                    <a:pt x="1870" y="2710"/>
                    <a:pt x="2418" y="2258"/>
                    <a:pt x="2429" y="1604"/>
                  </a:cubicBezTo>
                  <a:cubicBezTo>
                    <a:pt x="2429" y="1436"/>
                    <a:pt x="2429" y="1268"/>
                    <a:pt x="2413" y="1115"/>
                  </a:cubicBezTo>
                  <a:cubicBezTo>
                    <a:pt x="2352" y="504"/>
                    <a:pt x="1955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6550575" y="1987250"/>
              <a:ext cx="68750" cy="71775"/>
            </a:xfrm>
            <a:custGeom>
              <a:rect b="b" l="l" r="r" t="t"/>
              <a:pathLst>
                <a:path extrusionOk="0" h="2871" w="2750">
                  <a:moveTo>
                    <a:pt x="1283" y="0"/>
                  </a:moveTo>
                  <a:cubicBezTo>
                    <a:pt x="596" y="15"/>
                    <a:pt x="46" y="565"/>
                    <a:pt x="31" y="1253"/>
                  </a:cubicBezTo>
                  <a:cubicBezTo>
                    <a:pt x="0" y="1573"/>
                    <a:pt x="61" y="1909"/>
                    <a:pt x="229" y="2200"/>
                  </a:cubicBezTo>
                  <a:cubicBezTo>
                    <a:pt x="507" y="2622"/>
                    <a:pt x="924" y="2871"/>
                    <a:pt x="1373" y="2871"/>
                  </a:cubicBezTo>
                  <a:cubicBezTo>
                    <a:pt x="1589" y="2871"/>
                    <a:pt x="1813" y="2813"/>
                    <a:pt x="2032" y="2688"/>
                  </a:cubicBezTo>
                  <a:cubicBezTo>
                    <a:pt x="2520" y="2398"/>
                    <a:pt x="2749" y="1818"/>
                    <a:pt x="2612" y="1268"/>
                  </a:cubicBezTo>
                  <a:cubicBezTo>
                    <a:pt x="2581" y="1176"/>
                    <a:pt x="2551" y="1085"/>
                    <a:pt x="2490" y="1008"/>
                  </a:cubicBezTo>
                  <a:cubicBezTo>
                    <a:pt x="2383" y="428"/>
                    <a:pt x="1864" y="0"/>
                    <a:pt x="1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6781200" y="2258750"/>
              <a:ext cx="65325" cy="73325"/>
            </a:xfrm>
            <a:custGeom>
              <a:rect b="b" l="l" r="r" t="t"/>
              <a:pathLst>
                <a:path extrusionOk="0" h="2933" w="2613">
                  <a:moveTo>
                    <a:pt x="1421" y="0"/>
                  </a:moveTo>
                  <a:cubicBezTo>
                    <a:pt x="1162" y="0"/>
                    <a:pt x="902" y="92"/>
                    <a:pt x="703" y="260"/>
                  </a:cubicBezTo>
                  <a:cubicBezTo>
                    <a:pt x="367" y="382"/>
                    <a:pt x="123" y="687"/>
                    <a:pt x="62" y="1023"/>
                  </a:cubicBezTo>
                  <a:cubicBezTo>
                    <a:pt x="16" y="1253"/>
                    <a:pt x="1" y="1466"/>
                    <a:pt x="1" y="1680"/>
                  </a:cubicBezTo>
                  <a:cubicBezTo>
                    <a:pt x="16" y="2368"/>
                    <a:pt x="566" y="2917"/>
                    <a:pt x="1253" y="2933"/>
                  </a:cubicBezTo>
                  <a:cubicBezTo>
                    <a:pt x="1803" y="2933"/>
                    <a:pt x="2277" y="2566"/>
                    <a:pt x="2429" y="2032"/>
                  </a:cubicBezTo>
                  <a:lnTo>
                    <a:pt x="2567" y="1711"/>
                  </a:lnTo>
                  <a:cubicBezTo>
                    <a:pt x="2613" y="1436"/>
                    <a:pt x="2613" y="1161"/>
                    <a:pt x="2567" y="886"/>
                  </a:cubicBezTo>
                  <a:cubicBezTo>
                    <a:pt x="2475" y="367"/>
                    <a:pt x="1895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6910650" y="1963775"/>
              <a:ext cx="61900" cy="65725"/>
            </a:xfrm>
            <a:custGeom>
              <a:rect b="b" l="l" r="r" t="t"/>
              <a:pathLst>
                <a:path extrusionOk="0" h="2629" w="2476">
                  <a:moveTo>
                    <a:pt x="1219" y="0"/>
                  </a:moveTo>
                  <a:cubicBezTo>
                    <a:pt x="1016" y="0"/>
                    <a:pt x="809" y="51"/>
                    <a:pt x="612" y="160"/>
                  </a:cubicBezTo>
                  <a:cubicBezTo>
                    <a:pt x="230" y="389"/>
                    <a:pt x="1" y="802"/>
                    <a:pt x="31" y="1245"/>
                  </a:cubicBezTo>
                  <a:lnTo>
                    <a:pt x="16" y="1229"/>
                  </a:lnTo>
                  <a:lnTo>
                    <a:pt x="16" y="1229"/>
                  </a:lnTo>
                  <a:cubicBezTo>
                    <a:pt x="16" y="1245"/>
                    <a:pt x="62" y="1275"/>
                    <a:pt x="62" y="1290"/>
                  </a:cubicBezTo>
                  <a:cubicBezTo>
                    <a:pt x="62" y="1306"/>
                    <a:pt x="123" y="1321"/>
                    <a:pt x="123" y="1336"/>
                  </a:cubicBezTo>
                  <a:cubicBezTo>
                    <a:pt x="123" y="1367"/>
                    <a:pt x="62" y="1397"/>
                    <a:pt x="46" y="1413"/>
                  </a:cubicBezTo>
                  <a:cubicBezTo>
                    <a:pt x="31" y="1535"/>
                    <a:pt x="31" y="1642"/>
                    <a:pt x="62" y="1764"/>
                  </a:cubicBezTo>
                  <a:cubicBezTo>
                    <a:pt x="138" y="2161"/>
                    <a:pt x="413" y="2482"/>
                    <a:pt x="795" y="2589"/>
                  </a:cubicBezTo>
                  <a:cubicBezTo>
                    <a:pt x="892" y="2618"/>
                    <a:pt x="989" y="2628"/>
                    <a:pt x="1082" y="2628"/>
                  </a:cubicBezTo>
                  <a:cubicBezTo>
                    <a:pt x="1135" y="2628"/>
                    <a:pt x="1188" y="2625"/>
                    <a:pt x="1238" y="2619"/>
                  </a:cubicBezTo>
                  <a:cubicBezTo>
                    <a:pt x="1452" y="2619"/>
                    <a:pt x="1650" y="2558"/>
                    <a:pt x="1818" y="2451"/>
                  </a:cubicBezTo>
                  <a:cubicBezTo>
                    <a:pt x="2231" y="2192"/>
                    <a:pt x="2475" y="1718"/>
                    <a:pt x="2460" y="1229"/>
                  </a:cubicBezTo>
                  <a:cubicBezTo>
                    <a:pt x="2448" y="509"/>
                    <a:pt x="1862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6911025" y="1990275"/>
              <a:ext cx="350" cy="4250"/>
            </a:xfrm>
            <a:custGeom>
              <a:rect b="b" l="l" r="r" t="t"/>
              <a:pathLst>
                <a:path extrusionOk="0" h="170" w="14">
                  <a:moveTo>
                    <a:pt x="12" y="1"/>
                  </a:moveTo>
                  <a:cubicBezTo>
                    <a:pt x="11" y="1"/>
                    <a:pt x="8" y="48"/>
                    <a:pt x="1" y="169"/>
                  </a:cubicBezTo>
                  <a:cubicBezTo>
                    <a:pt x="9" y="76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6861775" y="2055975"/>
              <a:ext cx="64950" cy="67225"/>
            </a:xfrm>
            <a:custGeom>
              <a:rect b="b" l="l" r="r" t="t"/>
              <a:pathLst>
                <a:path extrusionOk="0" h="2689" w="2598">
                  <a:moveTo>
                    <a:pt x="1253" y="1"/>
                  </a:moveTo>
                  <a:cubicBezTo>
                    <a:pt x="1146" y="1"/>
                    <a:pt x="1039" y="16"/>
                    <a:pt x="917" y="31"/>
                  </a:cubicBezTo>
                  <a:cubicBezTo>
                    <a:pt x="825" y="62"/>
                    <a:pt x="734" y="107"/>
                    <a:pt x="657" y="153"/>
                  </a:cubicBezTo>
                  <a:cubicBezTo>
                    <a:pt x="352" y="291"/>
                    <a:pt x="138" y="581"/>
                    <a:pt x="107" y="917"/>
                  </a:cubicBezTo>
                  <a:cubicBezTo>
                    <a:pt x="107" y="963"/>
                    <a:pt x="138" y="1024"/>
                    <a:pt x="138" y="1070"/>
                  </a:cubicBezTo>
                  <a:cubicBezTo>
                    <a:pt x="138" y="1085"/>
                    <a:pt x="77" y="1085"/>
                    <a:pt x="77" y="1100"/>
                  </a:cubicBezTo>
                  <a:cubicBezTo>
                    <a:pt x="31" y="1436"/>
                    <a:pt x="1" y="1742"/>
                    <a:pt x="184" y="2047"/>
                  </a:cubicBezTo>
                  <a:cubicBezTo>
                    <a:pt x="398" y="2444"/>
                    <a:pt x="825" y="2674"/>
                    <a:pt x="1268" y="2689"/>
                  </a:cubicBezTo>
                  <a:cubicBezTo>
                    <a:pt x="1604" y="2674"/>
                    <a:pt x="1910" y="2536"/>
                    <a:pt x="2139" y="2307"/>
                  </a:cubicBezTo>
                  <a:cubicBezTo>
                    <a:pt x="2460" y="1986"/>
                    <a:pt x="2597" y="1528"/>
                    <a:pt x="2521" y="1085"/>
                  </a:cubicBezTo>
                  <a:cubicBezTo>
                    <a:pt x="2521" y="1085"/>
                    <a:pt x="2551" y="1085"/>
                    <a:pt x="2551" y="1070"/>
                  </a:cubicBezTo>
                  <a:cubicBezTo>
                    <a:pt x="2551" y="1024"/>
                    <a:pt x="2506" y="963"/>
                    <a:pt x="2506" y="917"/>
                  </a:cubicBezTo>
                  <a:cubicBezTo>
                    <a:pt x="2429" y="566"/>
                    <a:pt x="2200" y="291"/>
                    <a:pt x="1879" y="153"/>
                  </a:cubicBezTo>
                  <a:cubicBezTo>
                    <a:pt x="1788" y="107"/>
                    <a:pt x="1696" y="62"/>
                    <a:pt x="1604" y="31"/>
                  </a:cubicBezTo>
                  <a:cubicBezTo>
                    <a:pt x="1482" y="16"/>
                    <a:pt x="1375" y="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6948075" y="2325175"/>
              <a:ext cx="69150" cy="61225"/>
            </a:xfrm>
            <a:custGeom>
              <a:rect b="b" l="l" r="r" t="t"/>
              <a:pathLst>
                <a:path extrusionOk="0" h="2449" w="2766">
                  <a:moveTo>
                    <a:pt x="1192" y="1"/>
                  </a:moveTo>
                  <a:cubicBezTo>
                    <a:pt x="688" y="16"/>
                    <a:pt x="275" y="398"/>
                    <a:pt x="230" y="902"/>
                  </a:cubicBezTo>
                  <a:cubicBezTo>
                    <a:pt x="1" y="1391"/>
                    <a:pt x="321" y="2017"/>
                    <a:pt x="795" y="2231"/>
                  </a:cubicBezTo>
                  <a:cubicBezTo>
                    <a:pt x="871" y="2292"/>
                    <a:pt x="963" y="2338"/>
                    <a:pt x="1054" y="2353"/>
                  </a:cubicBezTo>
                  <a:cubicBezTo>
                    <a:pt x="1116" y="2368"/>
                    <a:pt x="1161" y="2368"/>
                    <a:pt x="1222" y="2384"/>
                  </a:cubicBezTo>
                  <a:cubicBezTo>
                    <a:pt x="1323" y="2421"/>
                    <a:pt x="1444" y="2449"/>
                    <a:pt x="1569" y="2449"/>
                  </a:cubicBezTo>
                  <a:cubicBezTo>
                    <a:pt x="1596" y="2449"/>
                    <a:pt x="1623" y="2447"/>
                    <a:pt x="1650" y="2445"/>
                  </a:cubicBezTo>
                  <a:cubicBezTo>
                    <a:pt x="2246" y="2368"/>
                    <a:pt x="2765" y="1956"/>
                    <a:pt x="2765" y="1314"/>
                  </a:cubicBezTo>
                  <a:cubicBezTo>
                    <a:pt x="2628" y="581"/>
                    <a:pt x="2001" y="3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7136325" y="2228200"/>
              <a:ext cx="67625" cy="64450"/>
            </a:xfrm>
            <a:custGeom>
              <a:rect b="b" l="l" r="r" t="t"/>
              <a:pathLst>
                <a:path extrusionOk="0" h="2578" w="2705">
                  <a:moveTo>
                    <a:pt x="1528" y="0"/>
                  </a:moveTo>
                  <a:cubicBezTo>
                    <a:pt x="1255" y="0"/>
                    <a:pt x="982" y="99"/>
                    <a:pt x="764" y="321"/>
                  </a:cubicBezTo>
                  <a:cubicBezTo>
                    <a:pt x="657" y="428"/>
                    <a:pt x="551" y="550"/>
                    <a:pt x="444" y="657"/>
                  </a:cubicBezTo>
                  <a:cubicBezTo>
                    <a:pt x="1" y="1100"/>
                    <a:pt x="1" y="1803"/>
                    <a:pt x="444" y="2245"/>
                  </a:cubicBezTo>
                  <a:cubicBezTo>
                    <a:pt x="696" y="2467"/>
                    <a:pt x="1009" y="2578"/>
                    <a:pt x="1324" y="2578"/>
                  </a:cubicBezTo>
                  <a:cubicBezTo>
                    <a:pt x="1639" y="2578"/>
                    <a:pt x="1956" y="2467"/>
                    <a:pt x="2215" y="2245"/>
                  </a:cubicBezTo>
                  <a:cubicBezTo>
                    <a:pt x="2521" y="1955"/>
                    <a:pt x="2704" y="1558"/>
                    <a:pt x="2704" y="1130"/>
                  </a:cubicBezTo>
                  <a:cubicBezTo>
                    <a:pt x="2704" y="462"/>
                    <a:pt x="2118" y="0"/>
                    <a:pt x="1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7079425" y="2125975"/>
              <a:ext cx="69150" cy="69400"/>
            </a:xfrm>
            <a:custGeom>
              <a:rect b="b" l="l" r="r" t="t"/>
              <a:pathLst>
                <a:path extrusionOk="0" h="2776" w="2766">
                  <a:moveTo>
                    <a:pt x="1410" y="0"/>
                  </a:moveTo>
                  <a:cubicBezTo>
                    <a:pt x="1141" y="0"/>
                    <a:pt x="884" y="109"/>
                    <a:pt x="703" y="301"/>
                  </a:cubicBezTo>
                  <a:cubicBezTo>
                    <a:pt x="245" y="821"/>
                    <a:pt x="1" y="1630"/>
                    <a:pt x="474" y="2226"/>
                  </a:cubicBezTo>
                  <a:cubicBezTo>
                    <a:pt x="719" y="2546"/>
                    <a:pt x="994" y="2776"/>
                    <a:pt x="1421" y="2776"/>
                  </a:cubicBezTo>
                  <a:cubicBezTo>
                    <a:pt x="1880" y="2760"/>
                    <a:pt x="2307" y="2470"/>
                    <a:pt x="2460" y="2042"/>
                  </a:cubicBezTo>
                  <a:cubicBezTo>
                    <a:pt x="2491" y="1997"/>
                    <a:pt x="2506" y="1966"/>
                    <a:pt x="2536" y="1936"/>
                  </a:cubicBezTo>
                  <a:cubicBezTo>
                    <a:pt x="2765" y="1554"/>
                    <a:pt x="2735" y="1080"/>
                    <a:pt x="2475" y="729"/>
                  </a:cubicBezTo>
                  <a:cubicBezTo>
                    <a:pt x="2323" y="393"/>
                    <a:pt x="2032" y="148"/>
                    <a:pt x="1696" y="42"/>
                  </a:cubicBezTo>
                  <a:cubicBezTo>
                    <a:pt x="1601" y="14"/>
                    <a:pt x="1505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7145500" y="2071500"/>
              <a:ext cx="68375" cy="68250"/>
            </a:xfrm>
            <a:custGeom>
              <a:rect b="b" l="l" r="r" t="t"/>
              <a:pathLst>
                <a:path extrusionOk="0" h="2730" w="2735">
                  <a:moveTo>
                    <a:pt x="1351" y="1"/>
                  </a:moveTo>
                  <a:cubicBezTo>
                    <a:pt x="917" y="1"/>
                    <a:pt x="489" y="225"/>
                    <a:pt x="245" y="632"/>
                  </a:cubicBezTo>
                  <a:cubicBezTo>
                    <a:pt x="61" y="953"/>
                    <a:pt x="0" y="1350"/>
                    <a:pt x="77" y="1716"/>
                  </a:cubicBezTo>
                  <a:cubicBezTo>
                    <a:pt x="107" y="1854"/>
                    <a:pt x="168" y="1991"/>
                    <a:pt x="245" y="2114"/>
                  </a:cubicBezTo>
                  <a:lnTo>
                    <a:pt x="428" y="2358"/>
                  </a:lnTo>
                  <a:cubicBezTo>
                    <a:pt x="582" y="2492"/>
                    <a:pt x="660" y="2549"/>
                    <a:pt x="676" y="2549"/>
                  </a:cubicBezTo>
                  <a:cubicBezTo>
                    <a:pt x="684" y="2549"/>
                    <a:pt x="677" y="2536"/>
                    <a:pt x="657" y="2511"/>
                  </a:cubicBezTo>
                  <a:lnTo>
                    <a:pt x="657" y="2511"/>
                  </a:lnTo>
                  <a:cubicBezTo>
                    <a:pt x="846" y="2652"/>
                    <a:pt x="1080" y="2730"/>
                    <a:pt x="1317" y="2730"/>
                  </a:cubicBezTo>
                  <a:cubicBezTo>
                    <a:pt x="1388" y="2730"/>
                    <a:pt x="1458" y="2723"/>
                    <a:pt x="1528" y="2709"/>
                  </a:cubicBezTo>
                  <a:cubicBezTo>
                    <a:pt x="1650" y="2679"/>
                    <a:pt x="1772" y="2618"/>
                    <a:pt x="1879" y="2557"/>
                  </a:cubicBezTo>
                  <a:cubicBezTo>
                    <a:pt x="1986" y="2480"/>
                    <a:pt x="2093" y="2404"/>
                    <a:pt x="2169" y="2297"/>
                  </a:cubicBezTo>
                  <a:cubicBezTo>
                    <a:pt x="2337" y="2144"/>
                    <a:pt x="2459" y="1946"/>
                    <a:pt x="2536" y="1747"/>
                  </a:cubicBezTo>
                  <a:cubicBezTo>
                    <a:pt x="2551" y="1701"/>
                    <a:pt x="2566" y="1655"/>
                    <a:pt x="2582" y="1610"/>
                  </a:cubicBezTo>
                  <a:cubicBezTo>
                    <a:pt x="2734" y="1044"/>
                    <a:pt x="2490" y="464"/>
                    <a:pt x="1986" y="174"/>
                  </a:cubicBezTo>
                  <a:cubicBezTo>
                    <a:pt x="1787" y="57"/>
                    <a:pt x="156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6980525" y="2488625"/>
              <a:ext cx="76400" cy="78100"/>
            </a:xfrm>
            <a:custGeom>
              <a:rect b="b" l="l" r="r" t="t"/>
              <a:pathLst>
                <a:path extrusionOk="0" h="3124" w="3056">
                  <a:moveTo>
                    <a:pt x="1514" y="1"/>
                  </a:moveTo>
                  <a:cubicBezTo>
                    <a:pt x="1200" y="1"/>
                    <a:pt x="889" y="120"/>
                    <a:pt x="658" y="351"/>
                  </a:cubicBezTo>
                  <a:lnTo>
                    <a:pt x="505" y="519"/>
                  </a:lnTo>
                  <a:cubicBezTo>
                    <a:pt x="291" y="749"/>
                    <a:pt x="169" y="1054"/>
                    <a:pt x="169" y="1360"/>
                  </a:cubicBezTo>
                  <a:cubicBezTo>
                    <a:pt x="1" y="1726"/>
                    <a:pt x="31" y="2154"/>
                    <a:pt x="230" y="2505"/>
                  </a:cubicBezTo>
                  <a:cubicBezTo>
                    <a:pt x="480" y="2926"/>
                    <a:pt x="888" y="3123"/>
                    <a:pt x="1320" y="3123"/>
                  </a:cubicBezTo>
                  <a:cubicBezTo>
                    <a:pt x="1547" y="3123"/>
                    <a:pt x="1781" y="3069"/>
                    <a:pt x="2002" y="2963"/>
                  </a:cubicBezTo>
                  <a:cubicBezTo>
                    <a:pt x="2231" y="2841"/>
                    <a:pt x="2429" y="2673"/>
                    <a:pt x="2582" y="2475"/>
                  </a:cubicBezTo>
                  <a:cubicBezTo>
                    <a:pt x="2995" y="2032"/>
                    <a:pt x="3056" y="1375"/>
                    <a:pt x="2750" y="856"/>
                  </a:cubicBezTo>
                  <a:cubicBezTo>
                    <a:pt x="2704" y="764"/>
                    <a:pt x="2628" y="687"/>
                    <a:pt x="2552" y="626"/>
                  </a:cubicBezTo>
                  <a:cubicBezTo>
                    <a:pt x="2445" y="428"/>
                    <a:pt x="2292" y="275"/>
                    <a:pt x="2109" y="153"/>
                  </a:cubicBezTo>
                  <a:cubicBezTo>
                    <a:pt x="1922" y="51"/>
                    <a:pt x="1717" y="1"/>
                    <a:pt x="1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7192850" y="2400400"/>
              <a:ext cx="70275" cy="77975"/>
            </a:xfrm>
            <a:custGeom>
              <a:rect b="b" l="l" r="r" t="t"/>
              <a:pathLst>
                <a:path extrusionOk="0" h="3119" w="2811">
                  <a:moveTo>
                    <a:pt x="1406" y="1"/>
                  </a:moveTo>
                  <a:cubicBezTo>
                    <a:pt x="703" y="1"/>
                    <a:pt x="0" y="612"/>
                    <a:pt x="46" y="1330"/>
                  </a:cubicBezTo>
                  <a:cubicBezTo>
                    <a:pt x="77" y="1544"/>
                    <a:pt x="77" y="1742"/>
                    <a:pt x="107" y="1956"/>
                  </a:cubicBezTo>
                  <a:cubicBezTo>
                    <a:pt x="153" y="2261"/>
                    <a:pt x="290" y="2552"/>
                    <a:pt x="504" y="2781"/>
                  </a:cubicBezTo>
                  <a:cubicBezTo>
                    <a:pt x="719" y="2995"/>
                    <a:pt x="1000" y="3118"/>
                    <a:pt x="1293" y="3118"/>
                  </a:cubicBezTo>
                  <a:cubicBezTo>
                    <a:pt x="1396" y="3118"/>
                    <a:pt x="1501" y="3103"/>
                    <a:pt x="1604" y="3071"/>
                  </a:cubicBezTo>
                  <a:cubicBezTo>
                    <a:pt x="2001" y="2964"/>
                    <a:pt x="2322" y="2704"/>
                    <a:pt x="2505" y="2338"/>
                  </a:cubicBezTo>
                  <a:cubicBezTo>
                    <a:pt x="2658" y="2032"/>
                    <a:pt x="2734" y="1681"/>
                    <a:pt x="2750" y="1330"/>
                  </a:cubicBezTo>
                  <a:cubicBezTo>
                    <a:pt x="2811" y="612"/>
                    <a:pt x="2093" y="1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>
              <a:off x="7090000" y="2542900"/>
              <a:ext cx="87600" cy="72425"/>
            </a:xfrm>
            <a:custGeom>
              <a:rect b="b" l="l" r="r" t="t"/>
              <a:pathLst>
                <a:path extrusionOk="0" h="2897" w="3504">
                  <a:moveTo>
                    <a:pt x="2123" y="1"/>
                  </a:moveTo>
                  <a:cubicBezTo>
                    <a:pt x="1790" y="1"/>
                    <a:pt x="1460" y="133"/>
                    <a:pt x="1212" y="380"/>
                  </a:cubicBezTo>
                  <a:lnTo>
                    <a:pt x="891" y="685"/>
                  </a:lnTo>
                  <a:cubicBezTo>
                    <a:pt x="0" y="1624"/>
                    <a:pt x="829" y="2896"/>
                    <a:pt x="1823" y="2896"/>
                  </a:cubicBezTo>
                  <a:cubicBezTo>
                    <a:pt x="2107" y="2896"/>
                    <a:pt x="2404" y="2793"/>
                    <a:pt x="2679" y="2549"/>
                  </a:cubicBezTo>
                  <a:cubicBezTo>
                    <a:pt x="2785" y="2503"/>
                    <a:pt x="2862" y="2442"/>
                    <a:pt x="2953" y="2366"/>
                  </a:cubicBezTo>
                  <a:cubicBezTo>
                    <a:pt x="3167" y="2152"/>
                    <a:pt x="3305" y="1892"/>
                    <a:pt x="3366" y="1617"/>
                  </a:cubicBezTo>
                  <a:cubicBezTo>
                    <a:pt x="3503" y="1052"/>
                    <a:pt x="3259" y="472"/>
                    <a:pt x="2770" y="181"/>
                  </a:cubicBezTo>
                  <a:cubicBezTo>
                    <a:pt x="2569" y="59"/>
                    <a:pt x="2345" y="1"/>
                    <a:pt x="2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7298625" y="2392175"/>
              <a:ext cx="68950" cy="70975"/>
            </a:xfrm>
            <a:custGeom>
              <a:rect b="b" l="l" r="r" t="t"/>
              <a:pathLst>
                <a:path extrusionOk="0" h="2839" w="2758">
                  <a:moveTo>
                    <a:pt x="1493" y="0"/>
                  </a:moveTo>
                  <a:cubicBezTo>
                    <a:pt x="1110" y="0"/>
                    <a:pt x="730" y="168"/>
                    <a:pt x="504" y="544"/>
                  </a:cubicBezTo>
                  <a:cubicBezTo>
                    <a:pt x="184" y="758"/>
                    <a:pt x="0" y="1124"/>
                    <a:pt x="0" y="1506"/>
                  </a:cubicBezTo>
                  <a:cubicBezTo>
                    <a:pt x="0" y="1842"/>
                    <a:pt x="138" y="2163"/>
                    <a:pt x="382" y="2392"/>
                  </a:cubicBezTo>
                  <a:cubicBezTo>
                    <a:pt x="397" y="2422"/>
                    <a:pt x="428" y="2453"/>
                    <a:pt x="458" y="2483"/>
                  </a:cubicBezTo>
                  <a:cubicBezTo>
                    <a:pt x="687" y="2712"/>
                    <a:pt x="1017" y="2839"/>
                    <a:pt x="1342" y="2839"/>
                  </a:cubicBezTo>
                  <a:cubicBezTo>
                    <a:pt x="1647" y="2839"/>
                    <a:pt x="1947" y="2727"/>
                    <a:pt x="2154" y="2483"/>
                  </a:cubicBezTo>
                  <a:cubicBezTo>
                    <a:pt x="2490" y="2132"/>
                    <a:pt x="2688" y="1674"/>
                    <a:pt x="2719" y="1185"/>
                  </a:cubicBezTo>
                  <a:cubicBezTo>
                    <a:pt x="2757" y="454"/>
                    <a:pt x="2122" y="0"/>
                    <a:pt x="1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6574625" y="2906350"/>
              <a:ext cx="68000" cy="75800"/>
            </a:xfrm>
            <a:custGeom>
              <a:rect b="b" l="l" r="r" t="t"/>
              <a:pathLst>
                <a:path extrusionOk="0" h="3032" w="2720">
                  <a:moveTo>
                    <a:pt x="1451" y="1"/>
                  </a:moveTo>
                  <a:cubicBezTo>
                    <a:pt x="926" y="1"/>
                    <a:pt x="490" y="348"/>
                    <a:pt x="275" y="841"/>
                  </a:cubicBezTo>
                  <a:lnTo>
                    <a:pt x="229" y="918"/>
                  </a:lnTo>
                  <a:cubicBezTo>
                    <a:pt x="107" y="1177"/>
                    <a:pt x="31" y="1452"/>
                    <a:pt x="0" y="1742"/>
                  </a:cubicBezTo>
                  <a:cubicBezTo>
                    <a:pt x="0" y="2094"/>
                    <a:pt x="138" y="2414"/>
                    <a:pt x="382" y="2659"/>
                  </a:cubicBezTo>
                  <a:cubicBezTo>
                    <a:pt x="627" y="2873"/>
                    <a:pt x="932" y="3010"/>
                    <a:pt x="1253" y="3025"/>
                  </a:cubicBezTo>
                  <a:cubicBezTo>
                    <a:pt x="1294" y="3029"/>
                    <a:pt x="1335" y="3031"/>
                    <a:pt x="1376" y="3031"/>
                  </a:cubicBezTo>
                  <a:cubicBezTo>
                    <a:pt x="1822" y="3031"/>
                    <a:pt x="2251" y="2806"/>
                    <a:pt x="2475" y="2414"/>
                  </a:cubicBezTo>
                  <a:cubicBezTo>
                    <a:pt x="2597" y="2201"/>
                    <a:pt x="2658" y="1971"/>
                    <a:pt x="2643" y="1742"/>
                  </a:cubicBezTo>
                  <a:cubicBezTo>
                    <a:pt x="2689" y="1590"/>
                    <a:pt x="2704" y="1422"/>
                    <a:pt x="2719" y="1269"/>
                  </a:cubicBezTo>
                  <a:cubicBezTo>
                    <a:pt x="2704" y="688"/>
                    <a:pt x="2337" y="200"/>
                    <a:pt x="1787" y="47"/>
                  </a:cubicBezTo>
                  <a:cubicBezTo>
                    <a:pt x="1672" y="16"/>
                    <a:pt x="1560" y="1"/>
                    <a:pt x="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6597625" y="2981175"/>
              <a:ext cx="9100" cy="825"/>
            </a:xfrm>
            <a:custGeom>
              <a:rect b="b" l="l" r="r" t="t"/>
              <a:pathLst>
                <a:path extrusionOk="0" h="33" w="364">
                  <a:moveTo>
                    <a:pt x="4" y="0"/>
                  </a:moveTo>
                  <a:cubicBezTo>
                    <a:pt x="0" y="0"/>
                    <a:pt x="14" y="3"/>
                    <a:pt x="53" y="7"/>
                  </a:cubicBezTo>
                  <a:lnTo>
                    <a:pt x="53" y="7"/>
                  </a:lnTo>
                  <a:cubicBezTo>
                    <a:pt x="26" y="3"/>
                    <a:pt x="8" y="0"/>
                    <a:pt x="4" y="0"/>
                  </a:cubicBezTo>
                  <a:close/>
                  <a:moveTo>
                    <a:pt x="53" y="7"/>
                  </a:moveTo>
                  <a:cubicBezTo>
                    <a:pt x="68" y="10"/>
                    <a:pt x="85" y="13"/>
                    <a:pt x="104" y="17"/>
                  </a:cubicBezTo>
                  <a:cubicBezTo>
                    <a:pt x="180" y="17"/>
                    <a:pt x="256" y="32"/>
                    <a:pt x="333" y="32"/>
                  </a:cubicBezTo>
                  <a:lnTo>
                    <a:pt x="363" y="32"/>
                  </a:lnTo>
                  <a:cubicBezTo>
                    <a:pt x="202" y="22"/>
                    <a:pt x="105" y="13"/>
                    <a:pt x="53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9" name="Google Shape;104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7"/>
          <p:cNvSpPr txBox="1"/>
          <p:nvPr>
            <p:ph type="title"/>
          </p:nvPr>
        </p:nvSpPr>
        <p:spPr>
          <a:xfrm>
            <a:off x="719275" y="222140"/>
            <a:ext cx="77040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DICE COEFFICIENT &amp; JACCARD INDEX(IoU)</a:t>
            </a:r>
            <a:endParaRPr/>
          </a:p>
        </p:txBody>
      </p:sp>
      <p:sp>
        <p:nvSpPr>
          <p:cNvPr id="1055" name="Google Shape;1055;p47"/>
          <p:cNvSpPr txBox="1"/>
          <p:nvPr>
            <p:ph idx="1" type="body"/>
          </p:nvPr>
        </p:nvSpPr>
        <p:spPr>
          <a:xfrm>
            <a:off x="720725" y="1216025"/>
            <a:ext cx="3302635" cy="3297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71450" lvl="0" marL="17145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Evaluation metrics to score the similarity between predictions and ground truth.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0" marL="17145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Values span between 0(worst) to 1(best).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0" marL="17145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Penalize false positives: A common factor in highly class-imbalanced datasets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0" marL="17145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IoU penalizes under- and over-segmentation more than DSC.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0" marL="17145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metrics: Precision and recall(sensitivity) and accuracy/rand index.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760" y="935037"/>
            <a:ext cx="4212323" cy="213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760" y="3065200"/>
            <a:ext cx="4007653" cy="19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8"/>
          <p:cNvSpPr/>
          <p:nvPr/>
        </p:nvSpPr>
        <p:spPr>
          <a:xfrm>
            <a:off x="6599533" y="764799"/>
            <a:ext cx="1586863" cy="1311850"/>
          </a:xfrm>
          <a:custGeom>
            <a:rect b="b" l="l" r="r" t="t"/>
            <a:pathLst>
              <a:path extrusionOk="0" h="32165" w="38908">
                <a:moveTo>
                  <a:pt x="21827" y="0"/>
                </a:moveTo>
                <a:cubicBezTo>
                  <a:pt x="16803" y="0"/>
                  <a:pt x="11986" y="2002"/>
                  <a:pt x="8439" y="5562"/>
                </a:cubicBezTo>
                <a:cubicBezTo>
                  <a:pt x="3321" y="10768"/>
                  <a:pt x="1" y="22488"/>
                  <a:pt x="6351" y="28033"/>
                </a:cubicBezTo>
                <a:cubicBezTo>
                  <a:pt x="8866" y="30234"/>
                  <a:pt x="12236" y="31227"/>
                  <a:pt x="15531" y="31743"/>
                </a:cubicBezTo>
                <a:cubicBezTo>
                  <a:pt x="17235" y="32009"/>
                  <a:pt x="18978" y="32164"/>
                  <a:pt x="20715" y="32164"/>
                </a:cubicBezTo>
                <a:cubicBezTo>
                  <a:pt x="24219" y="32164"/>
                  <a:pt x="27698" y="31534"/>
                  <a:pt x="30784" y="29919"/>
                </a:cubicBezTo>
                <a:cubicBezTo>
                  <a:pt x="35399" y="27505"/>
                  <a:pt x="38907" y="22576"/>
                  <a:pt x="38568" y="17382"/>
                </a:cubicBezTo>
                <a:cubicBezTo>
                  <a:pt x="38417" y="14842"/>
                  <a:pt x="37386" y="12453"/>
                  <a:pt x="36216" y="10190"/>
                </a:cubicBezTo>
                <a:cubicBezTo>
                  <a:pt x="34557" y="6996"/>
                  <a:pt x="32494" y="3839"/>
                  <a:pt x="29413" y="1978"/>
                </a:cubicBezTo>
                <a:cubicBezTo>
                  <a:pt x="27251" y="658"/>
                  <a:pt x="24710" y="67"/>
                  <a:pt x="22196" y="4"/>
                </a:cubicBezTo>
                <a:cubicBezTo>
                  <a:pt x="22072" y="2"/>
                  <a:pt x="21949" y="0"/>
                  <a:pt x="21827" y="0"/>
                </a:cubicBezTo>
                <a:close/>
              </a:path>
            </a:pathLst>
          </a:cu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8"/>
          <p:cNvSpPr/>
          <p:nvPr/>
        </p:nvSpPr>
        <p:spPr>
          <a:xfrm>
            <a:off x="792175" y="1384401"/>
            <a:ext cx="2320099" cy="2613839"/>
          </a:xfrm>
          <a:custGeom>
            <a:rect b="b" l="l" r="r" t="t"/>
            <a:pathLst>
              <a:path extrusionOk="0" h="18785" w="22195">
                <a:moveTo>
                  <a:pt x="12394" y="0"/>
                </a:moveTo>
                <a:cubicBezTo>
                  <a:pt x="9414" y="0"/>
                  <a:pt x="6425" y="1041"/>
                  <a:pt x="4225" y="3062"/>
                </a:cubicBezTo>
                <a:cubicBezTo>
                  <a:pt x="1346" y="5690"/>
                  <a:pt x="0" y="9802"/>
                  <a:pt x="490" y="13650"/>
                </a:cubicBezTo>
                <a:cubicBezTo>
                  <a:pt x="892" y="16743"/>
                  <a:pt x="2481" y="18784"/>
                  <a:pt x="5153" y="18784"/>
                </a:cubicBezTo>
                <a:cubicBezTo>
                  <a:pt x="5914" y="18784"/>
                  <a:pt x="6762" y="18619"/>
                  <a:pt x="7696" y="18265"/>
                </a:cubicBezTo>
                <a:cubicBezTo>
                  <a:pt x="9909" y="17422"/>
                  <a:pt x="11707" y="15800"/>
                  <a:pt x="13707" y="14543"/>
                </a:cubicBezTo>
                <a:cubicBezTo>
                  <a:pt x="15555" y="13386"/>
                  <a:pt x="17605" y="12531"/>
                  <a:pt x="19265" y="11122"/>
                </a:cubicBezTo>
                <a:cubicBezTo>
                  <a:pt x="20937" y="9714"/>
                  <a:pt x="22195" y="7526"/>
                  <a:pt x="21692" y="5401"/>
                </a:cubicBezTo>
                <a:cubicBezTo>
                  <a:pt x="21327" y="3867"/>
                  <a:pt x="20120" y="2659"/>
                  <a:pt x="18787" y="1804"/>
                </a:cubicBezTo>
                <a:cubicBezTo>
                  <a:pt x="16888" y="593"/>
                  <a:pt x="14644" y="0"/>
                  <a:pt x="12394" y="0"/>
                </a:cubicBezTo>
                <a:close/>
              </a:path>
            </a:pathLst>
          </a:custGeom>
          <a:solidFill>
            <a:srgbClr val="95C8AD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48"/>
          <p:cNvSpPr txBox="1"/>
          <p:nvPr>
            <p:ph type="title"/>
          </p:nvPr>
        </p:nvSpPr>
        <p:spPr>
          <a:xfrm>
            <a:off x="4090900" y="2407550"/>
            <a:ext cx="4595700" cy="18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Experiments</a:t>
            </a:r>
            <a:endParaRPr sz="5300"/>
          </a:p>
        </p:txBody>
      </p:sp>
      <p:grpSp>
        <p:nvGrpSpPr>
          <p:cNvPr id="1066" name="Google Shape;1066;p48"/>
          <p:cNvGrpSpPr/>
          <p:nvPr/>
        </p:nvGrpSpPr>
        <p:grpSpPr>
          <a:xfrm flipH="1">
            <a:off x="1625663" y="1128312"/>
            <a:ext cx="1718209" cy="2406622"/>
            <a:chOff x="2172525" y="1553700"/>
            <a:chExt cx="1209325" cy="1693850"/>
          </a:xfrm>
        </p:grpSpPr>
        <p:sp>
          <p:nvSpPr>
            <p:cNvPr id="1067" name="Google Shape;1067;p48"/>
            <p:cNvSpPr/>
            <p:nvPr/>
          </p:nvSpPr>
          <p:spPr>
            <a:xfrm>
              <a:off x="2835450" y="1553700"/>
              <a:ext cx="407450" cy="1679200"/>
            </a:xfrm>
            <a:custGeom>
              <a:rect b="b" l="l" r="r" t="t"/>
              <a:pathLst>
                <a:path extrusionOk="0" h="67168" w="16298">
                  <a:moveTo>
                    <a:pt x="8387" y="1"/>
                  </a:moveTo>
                  <a:cubicBezTo>
                    <a:pt x="8203" y="1"/>
                    <a:pt x="8024" y="160"/>
                    <a:pt x="7960" y="325"/>
                  </a:cubicBezTo>
                  <a:cubicBezTo>
                    <a:pt x="7293" y="1972"/>
                    <a:pt x="9255" y="4437"/>
                    <a:pt x="9746" y="5958"/>
                  </a:cubicBezTo>
                  <a:cubicBezTo>
                    <a:pt x="10865" y="9467"/>
                    <a:pt x="10324" y="13390"/>
                    <a:pt x="9532" y="16911"/>
                  </a:cubicBezTo>
                  <a:cubicBezTo>
                    <a:pt x="7935" y="24028"/>
                    <a:pt x="5143" y="30794"/>
                    <a:pt x="3081" y="37773"/>
                  </a:cubicBezTo>
                  <a:cubicBezTo>
                    <a:pt x="1119" y="44425"/>
                    <a:pt x="0" y="51542"/>
                    <a:pt x="1660" y="58395"/>
                  </a:cubicBezTo>
                  <a:cubicBezTo>
                    <a:pt x="2364" y="61300"/>
                    <a:pt x="3835" y="63765"/>
                    <a:pt x="6300" y="65450"/>
                  </a:cubicBezTo>
                  <a:cubicBezTo>
                    <a:pt x="7567" y="66315"/>
                    <a:pt x="9423" y="67168"/>
                    <a:pt x="11137" y="67168"/>
                  </a:cubicBezTo>
                  <a:cubicBezTo>
                    <a:pt x="11941" y="67168"/>
                    <a:pt x="12714" y="66980"/>
                    <a:pt x="13380" y="66519"/>
                  </a:cubicBezTo>
                  <a:cubicBezTo>
                    <a:pt x="13531" y="66418"/>
                    <a:pt x="13581" y="66217"/>
                    <a:pt x="13505" y="66053"/>
                  </a:cubicBezTo>
                  <a:cubicBezTo>
                    <a:pt x="13681" y="65928"/>
                    <a:pt x="13757" y="65714"/>
                    <a:pt x="13732" y="65513"/>
                  </a:cubicBezTo>
                  <a:cubicBezTo>
                    <a:pt x="13732" y="65475"/>
                    <a:pt x="13719" y="65425"/>
                    <a:pt x="13719" y="65387"/>
                  </a:cubicBezTo>
                  <a:cubicBezTo>
                    <a:pt x="13681" y="65274"/>
                    <a:pt x="13619" y="65173"/>
                    <a:pt x="13531" y="65110"/>
                  </a:cubicBezTo>
                  <a:cubicBezTo>
                    <a:pt x="13355" y="64444"/>
                    <a:pt x="12977" y="63916"/>
                    <a:pt x="12525" y="63362"/>
                  </a:cubicBezTo>
                  <a:cubicBezTo>
                    <a:pt x="11619" y="62256"/>
                    <a:pt x="10676" y="61212"/>
                    <a:pt x="9884" y="59992"/>
                  </a:cubicBezTo>
                  <a:cubicBezTo>
                    <a:pt x="9117" y="58810"/>
                    <a:pt x="8274" y="57666"/>
                    <a:pt x="7558" y="56434"/>
                  </a:cubicBezTo>
                  <a:cubicBezTo>
                    <a:pt x="6715" y="55000"/>
                    <a:pt x="6778" y="53164"/>
                    <a:pt x="6602" y="51555"/>
                  </a:cubicBezTo>
                  <a:cubicBezTo>
                    <a:pt x="6199" y="48185"/>
                    <a:pt x="6413" y="44777"/>
                    <a:pt x="7231" y="41482"/>
                  </a:cubicBezTo>
                  <a:cubicBezTo>
                    <a:pt x="8061" y="38188"/>
                    <a:pt x="9544" y="34994"/>
                    <a:pt x="10840" y="31863"/>
                  </a:cubicBezTo>
                  <a:cubicBezTo>
                    <a:pt x="13178" y="26229"/>
                    <a:pt x="16297" y="19979"/>
                    <a:pt x="15178" y="13730"/>
                  </a:cubicBezTo>
                  <a:cubicBezTo>
                    <a:pt x="14713" y="11039"/>
                    <a:pt x="13455" y="8385"/>
                    <a:pt x="12449" y="5845"/>
                  </a:cubicBezTo>
                  <a:cubicBezTo>
                    <a:pt x="11569" y="3670"/>
                    <a:pt x="10500" y="1520"/>
                    <a:pt x="8589" y="73"/>
                  </a:cubicBezTo>
                  <a:cubicBezTo>
                    <a:pt x="8524" y="23"/>
                    <a:pt x="8455" y="1"/>
                    <a:pt x="8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365150" y="1600250"/>
              <a:ext cx="691900" cy="1626400"/>
            </a:xfrm>
            <a:custGeom>
              <a:rect b="b" l="l" r="r" t="t"/>
              <a:pathLst>
                <a:path extrusionOk="0" h="65056" w="27676">
                  <a:moveTo>
                    <a:pt x="2955" y="1"/>
                  </a:moveTo>
                  <a:cubicBezTo>
                    <a:pt x="2164" y="1"/>
                    <a:pt x="1370" y="103"/>
                    <a:pt x="579" y="324"/>
                  </a:cubicBezTo>
                  <a:cubicBezTo>
                    <a:pt x="227" y="412"/>
                    <a:pt x="0" y="802"/>
                    <a:pt x="264" y="1129"/>
                  </a:cubicBezTo>
                  <a:cubicBezTo>
                    <a:pt x="1723" y="2952"/>
                    <a:pt x="4087" y="3908"/>
                    <a:pt x="5923" y="5304"/>
                  </a:cubicBezTo>
                  <a:cubicBezTo>
                    <a:pt x="8375" y="7152"/>
                    <a:pt x="10286" y="9592"/>
                    <a:pt x="12034" y="12094"/>
                  </a:cubicBezTo>
                  <a:cubicBezTo>
                    <a:pt x="15920" y="17677"/>
                    <a:pt x="17366" y="24229"/>
                    <a:pt x="18473" y="30830"/>
                  </a:cubicBezTo>
                  <a:cubicBezTo>
                    <a:pt x="19038" y="34251"/>
                    <a:pt x="19303" y="37709"/>
                    <a:pt x="19240" y="41180"/>
                  </a:cubicBezTo>
                  <a:cubicBezTo>
                    <a:pt x="19189" y="44638"/>
                    <a:pt x="18812" y="48096"/>
                    <a:pt x="18888" y="51554"/>
                  </a:cubicBezTo>
                  <a:cubicBezTo>
                    <a:pt x="18950" y="54635"/>
                    <a:pt x="19554" y="57640"/>
                    <a:pt x="20988" y="60369"/>
                  </a:cubicBezTo>
                  <a:cubicBezTo>
                    <a:pt x="21516" y="61375"/>
                    <a:pt x="22207" y="62280"/>
                    <a:pt x="23025" y="63047"/>
                  </a:cubicBezTo>
                  <a:cubicBezTo>
                    <a:pt x="23352" y="63349"/>
                    <a:pt x="23729" y="63600"/>
                    <a:pt x="24131" y="63802"/>
                  </a:cubicBezTo>
                  <a:cubicBezTo>
                    <a:pt x="25011" y="64393"/>
                    <a:pt x="26005" y="64820"/>
                    <a:pt x="27049" y="65047"/>
                  </a:cubicBezTo>
                  <a:cubicBezTo>
                    <a:pt x="27076" y="65053"/>
                    <a:pt x="27102" y="65055"/>
                    <a:pt x="27128" y="65055"/>
                  </a:cubicBezTo>
                  <a:cubicBezTo>
                    <a:pt x="27523" y="65055"/>
                    <a:pt x="27675" y="64360"/>
                    <a:pt x="27250" y="64242"/>
                  </a:cubicBezTo>
                  <a:lnTo>
                    <a:pt x="27187" y="64217"/>
                  </a:lnTo>
                  <a:cubicBezTo>
                    <a:pt x="27262" y="64003"/>
                    <a:pt x="27137" y="63751"/>
                    <a:pt x="26923" y="63688"/>
                  </a:cubicBezTo>
                  <a:cubicBezTo>
                    <a:pt x="26495" y="63550"/>
                    <a:pt x="26068" y="63437"/>
                    <a:pt x="25628" y="63362"/>
                  </a:cubicBezTo>
                  <a:cubicBezTo>
                    <a:pt x="25263" y="63286"/>
                    <a:pt x="24911" y="63160"/>
                    <a:pt x="24597" y="62972"/>
                  </a:cubicBezTo>
                  <a:cubicBezTo>
                    <a:pt x="20195" y="59803"/>
                    <a:pt x="20472" y="52824"/>
                    <a:pt x="21151" y="47806"/>
                  </a:cubicBezTo>
                  <a:cubicBezTo>
                    <a:pt x="21641" y="44047"/>
                    <a:pt x="22484" y="40350"/>
                    <a:pt x="22937" y="36590"/>
                  </a:cubicBezTo>
                  <a:cubicBezTo>
                    <a:pt x="23352" y="33169"/>
                    <a:pt x="23402" y="29724"/>
                    <a:pt x="23075" y="26316"/>
                  </a:cubicBezTo>
                  <a:cubicBezTo>
                    <a:pt x="22421" y="19777"/>
                    <a:pt x="20057" y="13427"/>
                    <a:pt x="16058" y="8183"/>
                  </a:cubicBezTo>
                  <a:cubicBezTo>
                    <a:pt x="13156" y="4376"/>
                    <a:pt x="8134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2530700" y="1617650"/>
              <a:ext cx="647750" cy="1596525"/>
            </a:xfrm>
            <a:custGeom>
              <a:rect b="b" l="l" r="r" t="t"/>
              <a:pathLst>
                <a:path extrusionOk="0" h="63861" w="25910">
                  <a:moveTo>
                    <a:pt x="21820" y="0"/>
                  </a:moveTo>
                  <a:cubicBezTo>
                    <a:pt x="21667" y="0"/>
                    <a:pt x="21518" y="160"/>
                    <a:pt x="21621" y="332"/>
                  </a:cubicBezTo>
                  <a:cubicBezTo>
                    <a:pt x="23520" y="3790"/>
                    <a:pt x="24790" y="7626"/>
                    <a:pt x="25029" y="11587"/>
                  </a:cubicBezTo>
                  <a:cubicBezTo>
                    <a:pt x="25192" y="14454"/>
                    <a:pt x="21923" y="16126"/>
                    <a:pt x="22464" y="19081"/>
                  </a:cubicBezTo>
                  <a:cubicBezTo>
                    <a:pt x="22589" y="19748"/>
                    <a:pt x="22954" y="20376"/>
                    <a:pt x="23180" y="21005"/>
                  </a:cubicBezTo>
                  <a:cubicBezTo>
                    <a:pt x="23545" y="22024"/>
                    <a:pt x="23130" y="22917"/>
                    <a:pt x="22577" y="23759"/>
                  </a:cubicBezTo>
                  <a:cubicBezTo>
                    <a:pt x="21835" y="24853"/>
                    <a:pt x="21231" y="25683"/>
                    <a:pt x="21169" y="27054"/>
                  </a:cubicBezTo>
                  <a:cubicBezTo>
                    <a:pt x="21118" y="28261"/>
                    <a:pt x="21395" y="29040"/>
                    <a:pt x="20276" y="29883"/>
                  </a:cubicBezTo>
                  <a:cubicBezTo>
                    <a:pt x="19810" y="30210"/>
                    <a:pt x="19433" y="30625"/>
                    <a:pt x="19144" y="31103"/>
                  </a:cubicBezTo>
                  <a:cubicBezTo>
                    <a:pt x="18830" y="31643"/>
                    <a:pt x="18880" y="32373"/>
                    <a:pt x="18918" y="32976"/>
                  </a:cubicBezTo>
                  <a:cubicBezTo>
                    <a:pt x="18980" y="34146"/>
                    <a:pt x="18616" y="34963"/>
                    <a:pt x="17975" y="35906"/>
                  </a:cubicBezTo>
                  <a:cubicBezTo>
                    <a:pt x="17182" y="37088"/>
                    <a:pt x="16365" y="38208"/>
                    <a:pt x="15925" y="39578"/>
                  </a:cubicBezTo>
                  <a:cubicBezTo>
                    <a:pt x="15334" y="41427"/>
                    <a:pt x="16554" y="43137"/>
                    <a:pt x="15761" y="44922"/>
                  </a:cubicBezTo>
                  <a:cubicBezTo>
                    <a:pt x="15497" y="45526"/>
                    <a:pt x="15170" y="46079"/>
                    <a:pt x="14944" y="46658"/>
                  </a:cubicBezTo>
                  <a:cubicBezTo>
                    <a:pt x="14781" y="46029"/>
                    <a:pt x="14604" y="45413"/>
                    <a:pt x="14454" y="44784"/>
                  </a:cubicBezTo>
                  <a:cubicBezTo>
                    <a:pt x="14051" y="43087"/>
                    <a:pt x="14315" y="41326"/>
                    <a:pt x="14655" y="39641"/>
                  </a:cubicBezTo>
                  <a:cubicBezTo>
                    <a:pt x="15195" y="36950"/>
                    <a:pt x="14994" y="34272"/>
                    <a:pt x="14667" y="31555"/>
                  </a:cubicBezTo>
                  <a:cubicBezTo>
                    <a:pt x="14504" y="30235"/>
                    <a:pt x="14340" y="28927"/>
                    <a:pt x="14240" y="27607"/>
                  </a:cubicBezTo>
                  <a:cubicBezTo>
                    <a:pt x="14164" y="26513"/>
                    <a:pt x="14755" y="25507"/>
                    <a:pt x="14818" y="24413"/>
                  </a:cubicBezTo>
                  <a:cubicBezTo>
                    <a:pt x="14869" y="23520"/>
                    <a:pt x="14215" y="22690"/>
                    <a:pt x="13837" y="21936"/>
                  </a:cubicBezTo>
                  <a:cubicBezTo>
                    <a:pt x="13171" y="20603"/>
                    <a:pt x="12907" y="19182"/>
                    <a:pt x="12882" y="17698"/>
                  </a:cubicBezTo>
                  <a:cubicBezTo>
                    <a:pt x="12857" y="16843"/>
                    <a:pt x="12857" y="16051"/>
                    <a:pt x="12404" y="15296"/>
                  </a:cubicBezTo>
                  <a:cubicBezTo>
                    <a:pt x="11763" y="14190"/>
                    <a:pt x="10316" y="14177"/>
                    <a:pt x="10266" y="12643"/>
                  </a:cubicBezTo>
                  <a:cubicBezTo>
                    <a:pt x="10241" y="12102"/>
                    <a:pt x="10392" y="11285"/>
                    <a:pt x="9939" y="10857"/>
                  </a:cubicBezTo>
                  <a:cubicBezTo>
                    <a:pt x="9147" y="10115"/>
                    <a:pt x="8254" y="9990"/>
                    <a:pt x="7814" y="8833"/>
                  </a:cubicBezTo>
                  <a:cubicBezTo>
                    <a:pt x="7588" y="8254"/>
                    <a:pt x="7361" y="7450"/>
                    <a:pt x="6821" y="7085"/>
                  </a:cubicBezTo>
                  <a:cubicBezTo>
                    <a:pt x="6531" y="6884"/>
                    <a:pt x="6217" y="6733"/>
                    <a:pt x="5890" y="6632"/>
                  </a:cubicBezTo>
                  <a:cubicBezTo>
                    <a:pt x="5010" y="6318"/>
                    <a:pt x="4519" y="5853"/>
                    <a:pt x="4306" y="4909"/>
                  </a:cubicBezTo>
                  <a:cubicBezTo>
                    <a:pt x="4155" y="4230"/>
                    <a:pt x="3878" y="3790"/>
                    <a:pt x="3262" y="3438"/>
                  </a:cubicBezTo>
                  <a:cubicBezTo>
                    <a:pt x="2948" y="3287"/>
                    <a:pt x="2608" y="3174"/>
                    <a:pt x="2256" y="3124"/>
                  </a:cubicBezTo>
                  <a:cubicBezTo>
                    <a:pt x="1539" y="2998"/>
                    <a:pt x="1250" y="2357"/>
                    <a:pt x="747" y="1891"/>
                  </a:cubicBezTo>
                  <a:cubicBezTo>
                    <a:pt x="676" y="1827"/>
                    <a:pt x="592" y="1799"/>
                    <a:pt x="509" y="1799"/>
                  </a:cubicBezTo>
                  <a:cubicBezTo>
                    <a:pt x="251" y="1799"/>
                    <a:pt x="1" y="2065"/>
                    <a:pt x="181" y="2332"/>
                  </a:cubicBezTo>
                  <a:cubicBezTo>
                    <a:pt x="609" y="2948"/>
                    <a:pt x="999" y="3639"/>
                    <a:pt x="1728" y="3878"/>
                  </a:cubicBezTo>
                  <a:cubicBezTo>
                    <a:pt x="2294" y="4054"/>
                    <a:pt x="2910" y="3954"/>
                    <a:pt x="3337" y="4520"/>
                  </a:cubicBezTo>
                  <a:cubicBezTo>
                    <a:pt x="3551" y="4796"/>
                    <a:pt x="3601" y="5324"/>
                    <a:pt x="3702" y="5664"/>
                  </a:cubicBezTo>
                  <a:cubicBezTo>
                    <a:pt x="3903" y="6343"/>
                    <a:pt x="4356" y="6783"/>
                    <a:pt x="4985" y="7110"/>
                  </a:cubicBezTo>
                  <a:cubicBezTo>
                    <a:pt x="5362" y="7299"/>
                    <a:pt x="5790" y="7399"/>
                    <a:pt x="6167" y="7575"/>
                  </a:cubicBezTo>
                  <a:cubicBezTo>
                    <a:pt x="6783" y="7877"/>
                    <a:pt x="6946" y="8858"/>
                    <a:pt x="7185" y="9424"/>
                  </a:cubicBezTo>
                  <a:cubicBezTo>
                    <a:pt x="7475" y="10128"/>
                    <a:pt x="8003" y="10694"/>
                    <a:pt x="8682" y="11033"/>
                  </a:cubicBezTo>
                  <a:cubicBezTo>
                    <a:pt x="9650" y="11549"/>
                    <a:pt x="9336" y="12555"/>
                    <a:pt x="9499" y="13511"/>
                  </a:cubicBezTo>
                  <a:cubicBezTo>
                    <a:pt x="9625" y="14265"/>
                    <a:pt x="10228" y="14667"/>
                    <a:pt x="10857" y="14982"/>
                  </a:cubicBezTo>
                  <a:cubicBezTo>
                    <a:pt x="12404" y="15761"/>
                    <a:pt x="11976" y="17610"/>
                    <a:pt x="12115" y="19018"/>
                  </a:cubicBezTo>
                  <a:cubicBezTo>
                    <a:pt x="12240" y="20012"/>
                    <a:pt x="12504" y="20967"/>
                    <a:pt x="12907" y="21873"/>
                  </a:cubicBezTo>
                  <a:cubicBezTo>
                    <a:pt x="13397" y="23055"/>
                    <a:pt x="14177" y="23948"/>
                    <a:pt x="13837" y="25306"/>
                  </a:cubicBezTo>
                  <a:cubicBezTo>
                    <a:pt x="13586" y="26299"/>
                    <a:pt x="13385" y="27066"/>
                    <a:pt x="13473" y="28097"/>
                  </a:cubicBezTo>
                  <a:cubicBezTo>
                    <a:pt x="13598" y="29581"/>
                    <a:pt x="13825" y="31052"/>
                    <a:pt x="14001" y="32524"/>
                  </a:cubicBezTo>
                  <a:cubicBezTo>
                    <a:pt x="14164" y="33831"/>
                    <a:pt x="14240" y="35152"/>
                    <a:pt x="14240" y="36472"/>
                  </a:cubicBezTo>
                  <a:cubicBezTo>
                    <a:pt x="14215" y="38132"/>
                    <a:pt x="13787" y="39729"/>
                    <a:pt x="13561" y="41364"/>
                  </a:cubicBezTo>
                  <a:cubicBezTo>
                    <a:pt x="13209" y="44030"/>
                    <a:pt x="14114" y="46343"/>
                    <a:pt x="14755" y="48884"/>
                  </a:cubicBezTo>
                  <a:cubicBezTo>
                    <a:pt x="14755" y="48909"/>
                    <a:pt x="14768" y="48946"/>
                    <a:pt x="14793" y="48984"/>
                  </a:cubicBezTo>
                  <a:cubicBezTo>
                    <a:pt x="15095" y="50040"/>
                    <a:pt x="15724" y="50921"/>
                    <a:pt x="16289" y="51864"/>
                  </a:cubicBezTo>
                  <a:cubicBezTo>
                    <a:pt x="17283" y="53524"/>
                    <a:pt x="16541" y="54932"/>
                    <a:pt x="16554" y="56680"/>
                  </a:cubicBezTo>
                  <a:cubicBezTo>
                    <a:pt x="16566" y="58013"/>
                    <a:pt x="17572" y="58843"/>
                    <a:pt x="18553" y="59560"/>
                  </a:cubicBezTo>
                  <a:cubicBezTo>
                    <a:pt x="20376" y="60892"/>
                    <a:pt x="20980" y="63860"/>
                    <a:pt x="23608" y="63860"/>
                  </a:cubicBezTo>
                  <a:cubicBezTo>
                    <a:pt x="24224" y="63860"/>
                    <a:pt x="24224" y="62892"/>
                    <a:pt x="23608" y="62892"/>
                  </a:cubicBezTo>
                  <a:cubicBezTo>
                    <a:pt x="22099" y="62892"/>
                    <a:pt x="21521" y="61546"/>
                    <a:pt x="20791" y="60465"/>
                  </a:cubicBezTo>
                  <a:cubicBezTo>
                    <a:pt x="20125" y="59459"/>
                    <a:pt x="19157" y="58868"/>
                    <a:pt x="18251" y="58101"/>
                  </a:cubicBezTo>
                  <a:cubicBezTo>
                    <a:pt x="16717" y="56781"/>
                    <a:pt x="18163" y="54857"/>
                    <a:pt x="17849" y="53247"/>
                  </a:cubicBezTo>
                  <a:cubicBezTo>
                    <a:pt x="17610" y="52040"/>
                    <a:pt x="16893" y="51072"/>
                    <a:pt x="16264" y="50040"/>
                  </a:cubicBezTo>
                  <a:cubicBezTo>
                    <a:pt x="15208" y="48330"/>
                    <a:pt x="15711" y="47073"/>
                    <a:pt x="16541" y="45388"/>
                  </a:cubicBezTo>
                  <a:cubicBezTo>
                    <a:pt x="17333" y="43803"/>
                    <a:pt x="16755" y="42646"/>
                    <a:pt x="16591" y="41012"/>
                  </a:cubicBezTo>
                  <a:cubicBezTo>
                    <a:pt x="16428" y="39302"/>
                    <a:pt x="17849" y="37667"/>
                    <a:pt x="18767" y="36372"/>
                  </a:cubicBezTo>
                  <a:cubicBezTo>
                    <a:pt x="19207" y="35730"/>
                    <a:pt x="19609" y="35089"/>
                    <a:pt x="19785" y="34322"/>
                  </a:cubicBezTo>
                  <a:cubicBezTo>
                    <a:pt x="19961" y="33630"/>
                    <a:pt x="19773" y="32851"/>
                    <a:pt x="19773" y="32146"/>
                  </a:cubicBezTo>
                  <a:cubicBezTo>
                    <a:pt x="19773" y="31115"/>
                    <a:pt x="20653" y="30688"/>
                    <a:pt x="21294" y="30122"/>
                  </a:cubicBezTo>
                  <a:cubicBezTo>
                    <a:pt x="21709" y="29757"/>
                    <a:pt x="21885" y="29242"/>
                    <a:pt x="22024" y="28739"/>
                  </a:cubicBezTo>
                  <a:cubicBezTo>
                    <a:pt x="22162" y="28261"/>
                    <a:pt x="21948" y="27519"/>
                    <a:pt x="21910" y="27054"/>
                  </a:cubicBezTo>
                  <a:cubicBezTo>
                    <a:pt x="21848" y="26148"/>
                    <a:pt x="22325" y="25369"/>
                    <a:pt x="22828" y="24677"/>
                  </a:cubicBezTo>
                  <a:cubicBezTo>
                    <a:pt x="23520" y="23696"/>
                    <a:pt x="24149" y="22803"/>
                    <a:pt x="24073" y="21571"/>
                  </a:cubicBezTo>
                  <a:cubicBezTo>
                    <a:pt x="23973" y="20024"/>
                    <a:pt x="22841" y="19056"/>
                    <a:pt x="23281" y="17396"/>
                  </a:cubicBezTo>
                  <a:cubicBezTo>
                    <a:pt x="23633" y="16126"/>
                    <a:pt x="24715" y="15095"/>
                    <a:pt x="25293" y="13926"/>
                  </a:cubicBezTo>
                  <a:cubicBezTo>
                    <a:pt x="25909" y="12706"/>
                    <a:pt x="25746" y="11373"/>
                    <a:pt x="25557" y="10065"/>
                  </a:cubicBezTo>
                  <a:cubicBezTo>
                    <a:pt x="25067" y="6494"/>
                    <a:pt x="23809" y="3212"/>
                    <a:pt x="22011" y="118"/>
                  </a:cubicBezTo>
                  <a:cubicBezTo>
                    <a:pt x="21963" y="35"/>
                    <a:pt x="21891" y="0"/>
                    <a:pt x="2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2615075" y="1643200"/>
              <a:ext cx="766775" cy="1604350"/>
            </a:xfrm>
            <a:custGeom>
              <a:rect b="b" l="l" r="r" t="t"/>
              <a:pathLst>
                <a:path extrusionOk="0" h="64174" w="30671">
                  <a:moveTo>
                    <a:pt x="27390" y="0"/>
                  </a:moveTo>
                  <a:cubicBezTo>
                    <a:pt x="27121" y="0"/>
                    <a:pt x="26876" y="248"/>
                    <a:pt x="26948" y="555"/>
                  </a:cubicBezTo>
                  <a:cubicBezTo>
                    <a:pt x="27501" y="3950"/>
                    <a:pt x="26961" y="7320"/>
                    <a:pt x="26370" y="10665"/>
                  </a:cubicBezTo>
                  <a:cubicBezTo>
                    <a:pt x="25753" y="13998"/>
                    <a:pt x="24760" y="17254"/>
                    <a:pt x="23377" y="20348"/>
                  </a:cubicBezTo>
                  <a:cubicBezTo>
                    <a:pt x="20686" y="26447"/>
                    <a:pt x="16800" y="31942"/>
                    <a:pt x="12474" y="36972"/>
                  </a:cubicBezTo>
                  <a:cubicBezTo>
                    <a:pt x="8551" y="41536"/>
                    <a:pt x="4238" y="45799"/>
                    <a:pt x="1949" y="51508"/>
                  </a:cubicBezTo>
                  <a:cubicBezTo>
                    <a:pt x="918" y="54048"/>
                    <a:pt x="0" y="56978"/>
                    <a:pt x="629" y="59732"/>
                  </a:cubicBezTo>
                  <a:cubicBezTo>
                    <a:pt x="1157" y="62046"/>
                    <a:pt x="3068" y="63429"/>
                    <a:pt x="5269" y="63970"/>
                  </a:cubicBezTo>
                  <a:cubicBezTo>
                    <a:pt x="5294" y="63982"/>
                    <a:pt x="5332" y="63982"/>
                    <a:pt x="5370" y="63982"/>
                  </a:cubicBezTo>
                  <a:cubicBezTo>
                    <a:pt x="5441" y="64109"/>
                    <a:pt x="5590" y="64173"/>
                    <a:pt x="5746" y="64173"/>
                  </a:cubicBezTo>
                  <a:cubicBezTo>
                    <a:pt x="5945" y="64173"/>
                    <a:pt x="6154" y="64068"/>
                    <a:pt x="6225" y="63857"/>
                  </a:cubicBezTo>
                  <a:cubicBezTo>
                    <a:pt x="7256" y="60814"/>
                    <a:pt x="8425" y="58035"/>
                    <a:pt x="10110" y="55293"/>
                  </a:cubicBezTo>
                  <a:cubicBezTo>
                    <a:pt x="11720" y="52678"/>
                    <a:pt x="13556" y="50200"/>
                    <a:pt x="15392" y="47748"/>
                  </a:cubicBezTo>
                  <a:cubicBezTo>
                    <a:pt x="19076" y="42819"/>
                    <a:pt x="22911" y="37978"/>
                    <a:pt x="25728" y="32470"/>
                  </a:cubicBezTo>
                  <a:cubicBezTo>
                    <a:pt x="28532" y="26975"/>
                    <a:pt x="30331" y="20826"/>
                    <a:pt x="30570" y="14639"/>
                  </a:cubicBezTo>
                  <a:cubicBezTo>
                    <a:pt x="30670" y="11520"/>
                    <a:pt x="30406" y="8414"/>
                    <a:pt x="29790" y="5359"/>
                  </a:cubicBezTo>
                  <a:cubicBezTo>
                    <a:pt x="29463" y="3674"/>
                    <a:pt x="29161" y="1259"/>
                    <a:pt x="27702" y="128"/>
                  </a:cubicBezTo>
                  <a:cubicBezTo>
                    <a:pt x="27606" y="39"/>
                    <a:pt x="27496" y="0"/>
                    <a:pt x="27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2689875" y="1735100"/>
              <a:ext cx="654875" cy="1507600"/>
            </a:xfrm>
            <a:custGeom>
              <a:rect b="b" l="l" r="r" t="t"/>
              <a:pathLst>
                <a:path extrusionOk="0" h="60304" w="26195">
                  <a:moveTo>
                    <a:pt x="25352" y="1"/>
                  </a:moveTo>
                  <a:cubicBezTo>
                    <a:pt x="25248" y="1"/>
                    <a:pt x="25144" y="67"/>
                    <a:pt x="25138" y="199"/>
                  </a:cubicBezTo>
                  <a:cubicBezTo>
                    <a:pt x="25063" y="1984"/>
                    <a:pt x="24949" y="3732"/>
                    <a:pt x="25100" y="5505"/>
                  </a:cubicBezTo>
                  <a:cubicBezTo>
                    <a:pt x="25251" y="7278"/>
                    <a:pt x="25528" y="9026"/>
                    <a:pt x="25427" y="10837"/>
                  </a:cubicBezTo>
                  <a:cubicBezTo>
                    <a:pt x="25264" y="14396"/>
                    <a:pt x="23352" y="17439"/>
                    <a:pt x="21139" y="20092"/>
                  </a:cubicBezTo>
                  <a:cubicBezTo>
                    <a:pt x="20284" y="21136"/>
                    <a:pt x="19165" y="22180"/>
                    <a:pt x="18725" y="23487"/>
                  </a:cubicBezTo>
                  <a:cubicBezTo>
                    <a:pt x="18172" y="25160"/>
                    <a:pt x="18951" y="26857"/>
                    <a:pt x="18260" y="28505"/>
                  </a:cubicBezTo>
                  <a:cubicBezTo>
                    <a:pt x="17643" y="29951"/>
                    <a:pt x="16021" y="29938"/>
                    <a:pt x="15066" y="30995"/>
                  </a:cubicBezTo>
                  <a:cubicBezTo>
                    <a:pt x="14726" y="31372"/>
                    <a:pt x="14688" y="31862"/>
                    <a:pt x="14651" y="32340"/>
                  </a:cubicBezTo>
                  <a:cubicBezTo>
                    <a:pt x="14550" y="33535"/>
                    <a:pt x="14726" y="34427"/>
                    <a:pt x="13770" y="35383"/>
                  </a:cubicBezTo>
                  <a:cubicBezTo>
                    <a:pt x="12815" y="36339"/>
                    <a:pt x="11331" y="36427"/>
                    <a:pt x="10513" y="37508"/>
                  </a:cubicBezTo>
                  <a:cubicBezTo>
                    <a:pt x="10149" y="38011"/>
                    <a:pt x="9847" y="38565"/>
                    <a:pt x="9621" y="39143"/>
                  </a:cubicBezTo>
                  <a:cubicBezTo>
                    <a:pt x="9130" y="40350"/>
                    <a:pt x="8464" y="40715"/>
                    <a:pt x="7345" y="41218"/>
                  </a:cubicBezTo>
                  <a:cubicBezTo>
                    <a:pt x="6163" y="41746"/>
                    <a:pt x="5886" y="42840"/>
                    <a:pt x="5622" y="43997"/>
                  </a:cubicBezTo>
                  <a:cubicBezTo>
                    <a:pt x="5383" y="44990"/>
                    <a:pt x="4867" y="45632"/>
                    <a:pt x="4063" y="46197"/>
                  </a:cubicBezTo>
                  <a:cubicBezTo>
                    <a:pt x="3597" y="46537"/>
                    <a:pt x="2969" y="46902"/>
                    <a:pt x="2692" y="47442"/>
                  </a:cubicBezTo>
                  <a:cubicBezTo>
                    <a:pt x="2063" y="48650"/>
                    <a:pt x="2390" y="49957"/>
                    <a:pt x="2063" y="51227"/>
                  </a:cubicBezTo>
                  <a:cubicBezTo>
                    <a:pt x="1774" y="52334"/>
                    <a:pt x="705" y="53088"/>
                    <a:pt x="340" y="54170"/>
                  </a:cubicBezTo>
                  <a:cubicBezTo>
                    <a:pt x="1" y="55201"/>
                    <a:pt x="51" y="56320"/>
                    <a:pt x="504" y="57301"/>
                  </a:cubicBezTo>
                  <a:cubicBezTo>
                    <a:pt x="919" y="58232"/>
                    <a:pt x="1447" y="59590"/>
                    <a:pt x="2277" y="60206"/>
                  </a:cubicBezTo>
                  <a:cubicBezTo>
                    <a:pt x="2367" y="60274"/>
                    <a:pt x="2457" y="60303"/>
                    <a:pt x="2541" y="60303"/>
                  </a:cubicBezTo>
                  <a:cubicBezTo>
                    <a:pt x="2937" y="60303"/>
                    <a:pt x="3205" y="59649"/>
                    <a:pt x="2780" y="59338"/>
                  </a:cubicBezTo>
                  <a:cubicBezTo>
                    <a:pt x="2315" y="58999"/>
                    <a:pt x="2151" y="58206"/>
                    <a:pt x="1849" y="57729"/>
                  </a:cubicBezTo>
                  <a:cubicBezTo>
                    <a:pt x="1434" y="57087"/>
                    <a:pt x="1120" y="56421"/>
                    <a:pt x="1082" y="55641"/>
                  </a:cubicBezTo>
                  <a:cubicBezTo>
                    <a:pt x="994" y="54233"/>
                    <a:pt x="2126" y="53353"/>
                    <a:pt x="2742" y="52208"/>
                  </a:cubicBezTo>
                  <a:cubicBezTo>
                    <a:pt x="3245" y="51265"/>
                    <a:pt x="3182" y="50171"/>
                    <a:pt x="3220" y="49127"/>
                  </a:cubicBezTo>
                  <a:cubicBezTo>
                    <a:pt x="3296" y="47354"/>
                    <a:pt x="5282" y="46814"/>
                    <a:pt x="6100" y="45430"/>
                  </a:cubicBezTo>
                  <a:cubicBezTo>
                    <a:pt x="6892" y="44098"/>
                    <a:pt x="6502" y="42614"/>
                    <a:pt x="8175" y="41847"/>
                  </a:cubicBezTo>
                  <a:cubicBezTo>
                    <a:pt x="9432" y="41281"/>
                    <a:pt x="9973" y="40652"/>
                    <a:pt x="10451" y="39369"/>
                  </a:cubicBezTo>
                  <a:cubicBezTo>
                    <a:pt x="10815" y="38376"/>
                    <a:pt x="11331" y="37710"/>
                    <a:pt x="12287" y="37232"/>
                  </a:cubicBezTo>
                  <a:cubicBezTo>
                    <a:pt x="12903" y="36917"/>
                    <a:pt x="13519" y="36666"/>
                    <a:pt x="14060" y="36201"/>
                  </a:cubicBezTo>
                  <a:cubicBezTo>
                    <a:pt x="15040" y="35383"/>
                    <a:pt x="15481" y="34465"/>
                    <a:pt x="15481" y="33195"/>
                  </a:cubicBezTo>
                  <a:cubicBezTo>
                    <a:pt x="15468" y="32126"/>
                    <a:pt x="15569" y="31372"/>
                    <a:pt x="16612" y="30869"/>
                  </a:cubicBezTo>
                  <a:cubicBezTo>
                    <a:pt x="17040" y="30655"/>
                    <a:pt x="17581" y="30529"/>
                    <a:pt x="17933" y="30202"/>
                  </a:cubicBezTo>
                  <a:cubicBezTo>
                    <a:pt x="18712" y="29486"/>
                    <a:pt x="19479" y="28291"/>
                    <a:pt x="19416" y="27172"/>
                  </a:cubicBezTo>
                  <a:cubicBezTo>
                    <a:pt x="19379" y="26417"/>
                    <a:pt x="19266" y="25663"/>
                    <a:pt x="19240" y="24896"/>
                  </a:cubicBezTo>
                  <a:cubicBezTo>
                    <a:pt x="19215" y="23902"/>
                    <a:pt x="19794" y="23035"/>
                    <a:pt x="20347" y="22255"/>
                  </a:cubicBezTo>
                  <a:cubicBezTo>
                    <a:pt x="21278" y="20947"/>
                    <a:pt x="22384" y="19790"/>
                    <a:pt x="23290" y="18470"/>
                  </a:cubicBezTo>
                  <a:cubicBezTo>
                    <a:pt x="24861" y="16207"/>
                    <a:pt x="25817" y="13578"/>
                    <a:pt x="26056" y="10837"/>
                  </a:cubicBezTo>
                  <a:cubicBezTo>
                    <a:pt x="26194" y="9039"/>
                    <a:pt x="25892" y="7291"/>
                    <a:pt x="25691" y="5505"/>
                  </a:cubicBezTo>
                  <a:cubicBezTo>
                    <a:pt x="25490" y="3745"/>
                    <a:pt x="25616" y="1972"/>
                    <a:pt x="25566" y="199"/>
                  </a:cubicBezTo>
                  <a:cubicBezTo>
                    <a:pt x="25559" y="67"/>
                    <a:pt x="25456" y="1"/>
                    <a:pt x="25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2172525" y="1622975"/>
              <a:ext cx="1108400" cy="1597825"/>
            </a:xfrm>
            <a:custGeom>
              <a:rect b="b" l="l" r="r" t="t"/>
              <a:pathLst>
                <a:path extrusionOk="0" h="63913" w="44336">
                  <a:moveTo>
                    <a:pt x="506" y="0"/>
                  </a:moveTo>
                  <a:cubicBezTo>
                    <a:pt x="255" y="0"/>
                    <a:pt x="0" y="281"/>
                    <a:pt x="110" y="534"/>
                  </a:cubicBezTo>
                  <a:cubicBezTo>
                    <a:pt x="2499" y="6532"/>
                    <a:pt x="6913" y="10971"/>
                    <a:pt x="12056" y="14706"/>
                  </a:cubicBezTo>
                  <a:cubicBezTo>
                    <a:pt x="14923" y="16793"/>
                    <a:pt x="17891" y="18742"/>
                    <a:pt x="20418" y="21245"/>
                  </a:cubicBezTo>
                  <a:cubicBezTo>
                    <a:pt x="22958" y="23747"/>
                    <a:pt x="25046" y="26866"/>
                    <a:pt x="26743" y="30010"/>
                  </a:cubicBezTo>
                  <a:cubicBezTo>
                    <a:pt x="28403" y="33090"/>
                    <a:pt x="29585" y="36360"/>
                    <a:pt x="31421" y="39340"/>
                  </a:cubicBezTo>
                  <a:cubicBezTo>
                    <a:pt x="33219" y="42270"/>
                    <a:pt x="35898" y="44521"/>
                    <a:pt x="37633" y="47526"/>
                  </a:cubicBezTo>
                  <a:cubicBezTo>
                    <a:pt x="39545" y="50846"/>
                    <a:pt x="40098" y="54291"/>
                    <a:pt x="40437" y="58026"/>
                  </a:cubicBezTo>
                  <a:cubicBezTo>
                    <a:pt x="40551" y="59233"/>
                    <a:pt x="40588" y="60415"/>
                    <a:pt x="40651" y="61623"/>
                  </a:cubicBezTo>
                  <a:cubicBezTo>
                    <a:pt x="40651" y="62012"/>
                    <a:pt x="40689" y="62402"/>
                    <a:pt x="40764" y="62792"/>
                  </a:cubicBezTo>
                  <a:cubicBezTo>
                    <a:pt x="40840" y="63144"/>
                    <a:pt x="40978" y="63446"/>
                    <a:pt x="41267" y="63559"/>
                  </a:cubicBezTo>
                  <a:lnTo>
                    <a:pt x="41305" y="63572"/>
                  </a:lnTo>
                  <a:lnTo>
                    <a:pt x="41305" y="63660"/>
                  </a:lnTo>
                  <a:cubicBezTo>
                    <a:pt x="41317" y="63803"/>
                    <a:pt x="41442" y="63912"/>
                    <a:pt x="41595" y="63912"/>
                  </a:cubicBezTo>
                  <a:cubicBezTo>
                    <a:pt x="41603" y="63912"/>
                    <a:pt x="41611" y="63912"/>
                    <a:pt x="41619" y="63911"/>
                  </a:cubicBezTo>
                  <a:cubicBezTo>
                    <a:pt x="41808" y="63911"/>
                    <a:pt x="41972" y="63760"/>
                    <a:pt x="41972" y="63572"/>
                  </a:cubicBezTo>
                  <a:cubicBezTo>
                    <a:pt x="41921" y="62025"/>
                    <a:pt x="42789" y="60579"/>
                    <a:pt x="43279" y="59145"/>
                  </a:cubicBezTo>
                  <a:cubicBezTo>
                    <a:pt x="43870" y="57460"/>
                    <a:pt x="44084" y="55574"/>
                    <a:pt x="44160" y="53801"/>
                  </a:cubicBezTo>
                  <a:cubicBezTo>
                    <a:pt x="44336" y="50154"/>
                    <a:pt x="43304" y="46420"/>
                    <a:pt x="42324" y="42936"/>
                  </a:cubicBezTo>
                  <a:cubicBezTo>
                    <a:pt x="40437" y="36272"/>
                    <a:pt x="37218" y="30160"/>
                    <a:pt x="32666" y="24942"/>
                  </a:cubicBezTo>
                  <a:cubicBezTo>
                    <a:pt x="28353" y="19987"/>
                    <a:pt x="23084" y="15926"/>
                    <a:pt x="17828" y="12015"/>
                  </a:cubicBezTo>
                  <a:cubicBezTo>
                    <a:pt x="15011" y="9915"/>
                    <a:pt x="12194" y="7853"/>
                    <a:pt x="9239" y="5954"/>
                  </a:cubicBezTo>
                  <a:cubicBezTo>
                    <a:pt x="6360" y="4105"/>
                    <a:pt x="3857" y="1238"/>
                    <a:pt x="613" y="19"/>
                  </a:cubicBezTo>
                  <a:cubicBezTo>
                    <a:pt x="578" y="6"/>
                    <a:pt x="542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2235125" y="1679250"/>
              <a:ext cx="1001150" cy="1541550"/>
            </a:xfrm>
            <a:custGeom>
              <a:rect b="b" l="l" r="r" t="t"/>
              <a:pathLst>
                <a:path extrusionOk="0" h="61662" w="40046">
                  <a:moveTo>
                    <a:pt x="352" y="0"/>
                  </a:moveTo>
                  <a:cubicBezTo>
                    <a:pt x="173" y="0"/>
                    <a:pt x="1" y="176"/>
                    <a:pt x="134" y="371"/>
                  </a:cubicBezTo>
                  <a:cubicBezTo>
                    <a:pt x="2234" y="3477"/>
                    <a:pt x="4774" y="6117"/>
                    <a:pt x="7477" y="8695"/>
                  </a:cubicBezTo>
                  <a:cubicBezTo>
                    <a:pt x="9854" y="10959"/>
                    <a:pt x="12557" y="12468"/>
                    <a:pt x="15387" y="14090"/>
                  </a:cubicBezTo>
                  <a:cubicBezTo>
                    <a:pt x="18392" y="15800"/>
                    <a:pt x="21184" y="17699"/>
                    <a:pt x="23007" y="20717"/>
                  </a:cubicBezTo>
                  <a:cubicBezTo>
                    <a:pt x="23887" y="22175"/>
                    <a:pt x="24579" y="23760"/>
                    <a:pt x="25346" y="25269"/>
                  </a:cubicBezTo>
                  <a:cubicBezTo>
                    <a:pt x="25950" y="26463"/>
                    <a:pt x="26968" y="26991"/>
                    <a:pt x="28213" y="27318"/>
                  </a:cubicBezTo>
                  <a:cubicBezTo>
                    <a:pt x="30288" y="27859"/>
                    <a:pt x="30816" y="29104"/>
                    <a:pt x="30942" y="31103"/>
                  </a:cubicBezTo>
                  <a:cubicBezTo>
                    <a:pt x="31017" y="32436"/>
                    <a:pt x="30980" y="33794"/>
                    <a:pt x="31734" y="34939"/>
                  </a:cubicBezTo>
                  <a:cubicBezTo>
                    <a:pt x="32526" y="36133"/>
                    <a:pt x="34274" y="36020"/>
                    <a:pt x="35041" y="37315"/>
                  </a:cubicBezTo>
                  <a:cubicBezTo>
                    <a:pt x="35771" y="38573"/>
                    <a:pt x="35356" y="40283"/>
                    <a:pt x="36060" y="41616"/>
                  </a:cubicBezTo>
                  <a:cubicBezTo>
                    <a:pt x="36362" y="42194"/>
                    <a:pt x="36839" y="42697"/>
                    <a:pt x="37217" y="43213"/>
                  </a:cubicBezTo>
                  <a:cubicBezTo>
                    <a:pt x="37908" y="44131"/>
                    <a:pt x="37845" y="45087"/>
                    <a:pt x="37795" y="46168"/>
                  </a:cubicBezTo>
                  <a:cubicBezTo>
                    <a:pt x="37707" y="47991"/>
                    <a:pt x="38738" y="49614"/>
                    <a:pt x="38864" y="51424"/>
                  </a:cubicBezTo>
                  <a:cubicBezTo>
                    <a:pt x="38990" y="53210"/>
                    <a:pt x="38550" y="55046"/>
                    <a:pt x="38399" y="56831"/>
                  </a:cubicBezTo>
                  <a:cubicBezTo>
                    <a:pt x="38273" y="58064"/>
                    <a:pt x="38223" y="59296"/>
                    <a:pt x="38260" y="60541"/>
                  </a:cubicBezTo>
                  <a:cubicBezTo>
                    <a:pt x="38336" y="60893"/>
                    <a:pt x="38487" y="61195"/>
                    <a:pt x="38763" y="61308"/>
                  </a:cubicBezTo>
                  <a:lnTo>
                    <a:pt x="38801" y="61321"/>
                  </a:lnTo>
                  <a:lnTo>
                    <a:pt x="38801" y="61409"/>
                  </a:lnTo>
                  <a:cubicBezTo>
                    <a:pt x="38825" y="61552"/>
                    <a:pt x="38951" y="61661"/>
                    <a:pt x="39093" y="61661"/>
                  </a:cubicBezTo>
                  <a:cubicBezTo>
                    <a:pt x="39100" y="61661"/>
                    <a:pt x="39108" y="61661"/>
                    <a:pt x="39115" y="61660"/>
                  </a:cubicBezTo>
                  <a:cubicBezTo>
                    <a:pt x="39254" y="60214"/>
                    <a:pt x="39241" y="58768"/>
                    <a:pt x="39354" y="57322"/>
                  </a:cubicBezTo>
                  <a:cubicBezTo>
                    <a:pt x="39505" y="55348"/>
                    <a:pt x="40021" y="53424"/>
                    <a:pt x="40033" y="51424"/>
                  </a:cubicBezTo>
                  <a:cubicBezTo>
                    <a:pt x="40046" y="49588"/>
                    <a:pt x="39040" y="47979"/>
                    <a:pt x="39078" y="46168"/>
                  </a:cubicBezTo>
                  <a:cubicBezTo>
                    <a:pt x="39090" y="44546"/>
                    <a:pt x="39015" y="43452"/>
                    <a:pt x="37971" y="42132"/>
                  </a:cubicBezTo>
                  <a:cubicBezTo>
                    <a:pt x="37456" y="41478"/>
                    <a:pt x="36978" y="40861"/>
                    <a:pt x="36777" y="40032"/>
                  </a:cubicBezTo>
                  <a:cubicBezTo>
                    <a:pt x="36613" y="39327"/>
                    <a:pt x="36613" y="38573"/>
                    <a:pt x="36500" y="37856"/>
                  </a:cubicBezTo>
                  <a:cubicBezTo>
                    <a:pt x="36286" y="36485"/>
                    <a:pt x="35381" y="35593"/>
                    <a:pt x="34186" y="35014"/>
                  </a:cubicBezTo>
                  <a:cubicBezTo>
                    <a:pt x="33205" y="34536"/>
                    <a:pt x="32514" y="34235"/>
                    <a:pt x="32262" y="33065"/>
                  </a:cubicBezTo>
                  <a:cubicBezTo>
                    <a:pt x="32111" y="32311"/>
                    <a:pt x="32086" y="31531"/>
                    <a:pt x="32011" y="30764"/>
                  </a:cubicBezTo>
                  <a:cubicBezTo>
                    <a:pt x="31897" y="29544"/>
                    <a:pt x="31608" y="28438"/>
                    <a:pt x="30816" y="27507"/>
                  </a:cubicBezTo>
                  <a:cubicBezTo>
                    <a:pt x="29873" y="26413"/>
                    <a:pt x="28238" y="26589"/>
                    <a:pt x="27069" y="25960"/>
                  </a:cubicBezTo>
                  <a:cubicBezTo>
                    <a:pt x="26239" y="25508"/>
                    <a:pt x="25836" y="24489"/>
                    <a:pt x="25421" y="23697"/>
                  </a:cubicBezTo>
                  <a:cubicBezTo>
                    <a:pt x="24981" y="22854"/>
                    <a:pt x="24554" y="22012"/>
                    <a:pt x="24076" y="21182"/>
                  </a:cubicBezTo>
                  <a:cubicBezTo>
                    <a:pt x="22466" y="18378"/>
                    <a:pt x="20241" y="16328"/>
                    <a:pt x="17524" y="14605"/>
                  </a:cubicBezTo>
                  <a:cubicBezTo>
                    <a:pt x="14670" y="12782"/>
                    <a:pt x="11564" y="11399"/>
                    <a:pt x="8986" y="9173"/>
                  </a:cubicBezTo>
                  <a:cubicBezTo>
                    <a:pt x="5868" y="6482"/>
                    <a:pt x="2975" y="3439"/>
                    <a:pt x="561" y="107"/>
                  </a:cubicBezTo>
                  <a:cubicBezTo>
                    <a:pt x="505" y="32"/>
                    <a:pt x="428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48"/>
          <p:cNvGrpSpPr/>
          <p:nvPr/>
        </p:nvGrpSpPr>
        <p:grpSpPr>
          <a:xfrm rot="-1507540">
            <a:off x="822758" y="1700987"/>
            <a:ext cx="561370" cy="269214"/>
            <a:chOff x="8225050" y="1218825"/>
            <a:chExt cx="735000" cy="352500"/>
          </a:xfrm>
        </p:grpSpPr>
        <p:sp>
          <p:nvSpPr>
            <p:cNvPr id="1075" name="Google Shape;1075;p48"/>
            <p:cNvSpPr/>
            <p:nvPr/>
          </p:nvSpPr>
          <p:spPr>
            <a:xfrm>
              <a:off x="8225050" y="1218825"/>
              <a:ext cx="735000" cy="352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6" name="Google Shape;1076;p48"/>
            <p:cNvGrpSpPr/>
            <p:nvPr/>
          </p:nvGrpSpPr>
          <p:grpSpPr>
            <a:xfrm flipH="1" rot="-5183358">
              <a:off x="8355083" y="1293593"/>
              <a:ext cx="148307" cy="303045"/>
              <a:chOff x="5372400" y="3393900"/>
              <a:chExt cx="68575" cy="72500"/>
            </a:xfrm>
          </p:grpSpPr>
          <p:sp>
            <p:nvSpPr>
              <p:cNvPr id="1077" name="Google Shape;1077;p48"/>
              <p:cNvSpPr/>
              <p:nvPr/>
            </p:nvSpPr>
            <p:spPr>
              <a:xfrm>
                <a:off x="5432150" y="3458275"/>
                <a:ext cx="8825" cy="8125"/>
              </a:xfrm>
              <a:custGeom>
                <a:rect b="b" l="l" r="r" t="t"/>
                <a:pathLst>
                  <a:path extrusionOk="0" h="325" w="353">
                    <a:moveTo>
                      <a:pt x="179" y="1"/>
                    </a:moveTo>
                    <a:cubicBezTo>
                      <a:pt x="165" y="1"/>
                      <a:pt x="152" y="2"/>
                      <a:pt x="138" y="6"/>
                    </a:cubicBezTo>
                    <a:cubicBezTo>
                      <a:pt x="113" y="6"/>
                      <a:pt x="88" y="18"/>
                      <a:pt x="63" y="31"/>
                    </a:cubicBezTo>
                    <a:cubicBezTo>
                      <a:pt x="38" y="56"/>
                      <a:pt x="13" y="81"/>
                      <a:pt x="0" y="119"/>
                    </a:cubicBezTo>
                    <a:cubicBezTo>
                      <a:pt x="0" y="169"/>
                      <a:pt x="0" y="220"/>
                      <a:pt x="38" y="257"/>
                    </a:cubicBezTo>
                    <a:cubicBezTo>
                      <a:pt x="63" y="282"/>
                      <a:pt x="101" y="308"/>
                      <a:pt x="138" y="320"/>
                    </a:cubicBezTo>
                    <a:cubicBezTo>
                      <a:pt x="151" y="323"/>
                      <a:pt x="164" y="325"/>
                      <a:pt x="176" y="325"/>
                    </a:cubicBezTo>
                    <a:cubicBezTo>
                      <a:pt x="213" y="325"/>
                      <a:pt x="248" y="311"/>
                      <a:pt x="277" y="282"/>
                    </a:cubicBezTo>
                    <a:cubicBezTo>
                      <a:pt x="327" y="257"/>
                      <a:pt x="352" y="194"/>
                      <a:pt x="352" y="131"/>
                    </a:cubicBezTo>
                    <a:cubicBezTo>
                      <a:pt x="340" y="81"/>
                      <a:pt x="314" y="43"/>
                      <a:pt x="277" y="31"/>
                    </a:cubicBezTo>
                    <a:cubicBezTo>
                      <a:pt x="249" y="12"/>
                      <a:pt x="215" y="1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5372400" y="3393900"/>
                <a:ext cx="65425" cy="52325"/>
              </a:xfrm>
              <a:custGeom>
                <a:rect b="b" l="l" r="r" t="t"/>
                <a:pathLst>
                  <a:path extrusionOk="0" h="2093" w="2617">
                    <a:moveTo>
                      <a:pt x="633" y="0"/>
                    </a:moveTo>
                    <a:cubicBezTo>
                      <a:pt x="607" y="0"/>
                      <a:pt x="581" y="1"/>
                      <a:pt x="554" y="3"/>
                    </a:cubicBezTo>
                    <a:cubicBezTo>
                      <a:pt x="189" y="15"/>
                      <a:pt x="1" y="129"/>
                      <a:pt x="13" y="179"/>
                    </a:cubicBezTo>
                    <a:cubicBezTo>
                      <a:pt x="39" y="229"/>
                      <a:pt x="227" y="192"/>
                      <a:pt x="529" y="242"/>
                    </a:cubicBezTo>
                    <a:cubicBezTo>
                      <a:pt x="718" y="267"/>
                      <a:pt x="881" y="317"/>
                      <a:pt x="1057" y="380"/>
                    </a:cubicBezTo>
                    <a:cubicBezTo>
                      <a:pt x="1258" y="468"/>
                      <a:pt x="1447" y="569"/>
                      <a:pt x="1623" y="695"/>
                    </a:cubicBezTo>
                    <a:cubicBezTo>
                      <a:pt x="1799" y="820"/>
                      <a:pt x="1962" y="971"/>
                      <a:pt x="2101" y="1147"/>
                    </a:cubicBezTo>
                    <a:cubicBezTo>
                      <a:pt x="2151" y="1223"/>
                      <a:pt x="2201" y="1298"/>
                      <a:pt x="2252" y="1374"/>
                    </a:cubicBezTo>
                    <a:cubicBezTo>
                      <a:pt x="2277" y="1411"/>
                      <a:pt x="2302" y="1449"/>
                      <a:pt x="2315" y="1487"/>
                    </a:cubicBezTo>
                    <a:cubicBezTo>
                      <a:pt x="2327" y="1524"/>
                      <a:pt x="2340" y="1562"/>
                      <a:pt x="2365" y="1600"/>
                    </a:cubicBezTo>
                    <a:cubicBezTo>
                      <a:pt x="2465" y="1877"/>
                      <a:pt x="2465" y="2090"/>
                      <a:pt x="2516" y="2090"/>
                    </a:cubicBezTo>
                    <a:cubicBezTo>
                      <a:pt x="2518" y="2092"/>
                      <a:pt x="2521" y="2092"/>
                      <a:pt x="2523" y="2092"/>
                    </a:cubicBezTo>
                    <a:cubicBezTo>
                      <a:pt x="2546" y="2092"/>
                      <a:pt x="2569" y="2042"/>
                      <a:pt x="2591" y="1952"/>
                    </a:cubicBezTo>
                    <a:lnTo>
                      <a:pt x="2604" y="1877"/>
                    </a:lnTo>
                    <a:cubicBezTo>
                      <a:pt x="2616" y="1839"/>
                      <a:pt x="2616" y="1814"/>
                      <a:pt x="2604" y="1776"/>
                    </a:cubicBezTo>
                    <a:cubicBezTo>
                      <a:pt x="2616" y="1701"/>
                      <a:pt x="2604" y="1612"/>
                      <a:pt x="2591" y="1537"/>
                    </a:cubicBezTo>
                    <a:lnTo>
                      <a:pt x="2566" y="1399"/>
                    </a:lnTo>
                    <a:cubicBezTo>
                      <a:pt x="2554" y="1348"/>
                      <a:pt x="2528" y="1298"/>
                      <a:pt x="2516" y="1260"/>
                    </a:cubicBezTo>
                    <a:cubicBezTo>
                      <a:pt x="2465" y="1147"/>
                      <a:pt x="2415" y="1047"/>
                      <a:pt x="2352" y="959"/>
                    </a:cubicBezTo>
                    <a:cubicBezTo>
                      <a:pt x="2214" y="757"/>
                      <a:pt x="2025" y="569"/>
                      <a:pt x="1824" y="418"/>
                    </a:cubicBezTo>
                    <a:cubicBezTo>
                      <a:pt x="1623" y="280"/>
                      <a:pt x="1397" y="166"/>
                      <a:pt x="1158" y="78"/>
                    </a:cubicBezTo>
                    <a:cubicBezTo>
                      <a:pt x="983" y="35"/>
                      <a:pt x="808" y="0"/>
                      <a:pt x="6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9" name="Google Shape;1079;p48"/>
            <p:cNvSpPr/>
            <p:nvPr/>
          </p:nvSpPr>
          <p:spPr>
            <a:xfrm flipH="1" rot="5328940">
              <a:off x="8725384" y="1233782"/>
              <a:ext cx="141492" cy="218713"/>
            </a:xfrm>
            <a:custGeom>
              <a:rect b="b" l="l" r="r" t="t"/>
              <a:pathLst>
                <a:path extrusionOk="0" h="2093" w="2617">
                  <a:moveTo>
                    <a:pt x="633" y="0"/>
                  </a:moveTo>
                  <a:cubicBezTo>
                    <a:pt x="607" y="0"/>
                    <a:pt x="581" y="1"/>
                    <a:pt x="554" y="3"/>
                  </a:cubicBezTo>
                  <a:cubicBezTo>
                    <a:pt x="189" y="15"/>
                    <a:pt x="1" y="129"/>
                    <a:pt x="13" y="179"/>
                  </a:cubicBezTo>
                  <a:cubicBezTo>
                    <a:pt x="39" y="229"/>
                    <a:pt x="227" y="192"/>
                    <a:pt x="529" y="242"/>
                  </a:cubicBezTo>
                  <a:cubicBezTo>
                    <a:pt x="718" y="267"/>
                    <a:pt x="881" y="317"/>
                    <a:pt x="1057" y="380"/>
                  </a:cubicBezTo>
                  <a:cubicBezTo>
                    <a:pt x="1258" y="468"/>
                    <a:pt x="1447" y="569"/>
                    <a:pt x="1623" y="695"/>
                  </a:cubicBezTo>
                  <a:cubicBezTo>
                    <a:pt x="1799" y="820"/>
                    <a:pt x="1962" y="971"/>
                    <a:pt x="2101" y="1147"/>
                  </a:cubicBezTo>
                  <a:cubicBezTo>
                    <a:pt x="2151" y="1223"/>
                    <a:pt x="2201" y="1298"/>
                    <a:pt x="2252" y="1374"/>
                  </a:cubicBezTo>
                  <a:cubicBezTo>
                    <a:pt x="2277" y="1411"/>
                    <a:pt x="2302" y="1449"/>
                    <a:pt x="2315" y="1487"/>
                  </a:cubicBezTo>
                  <a:cubicBezTo>
                    <a:pt x="2327" y="1524"/>
                    <a:pt x="2340" y="1562"/>
                    <a:pt x="2365" y="1600"/>
                  </a:cubicBezTo>
                  <a:cubicBezTo>
                    <a:pt x="2465" y="1877"/>
                    <a:pt x="2465" y="2090"/>
                    <a:pt x="2516" y="2090"/>
                  </a:cubicBezTo>
                  <a:cubicBezTo>
                    <a:pt x="2518" y="2092"/>
                    <a:pt x="2521" y="2092"/>
                    <a:pt x="2523" y="2092"/>
                  </a:cubicBezTo>
                  <a:cubicBezTo>
                    <a:pt x="2546" y="2092"/>
                    <a:pt x="2569" y="2042"/>
                    <a:pt x="2591" y="1952"/>
                  </a:cubicBezTo>
                  <a:lnTo>
                    <a:pt x="2604" y="1877"/>
                  </a:lnTo>
                  <a:cubicBezTo>
                    <a:pt x="2616" y="1839"/>
                    <a:pt x="2616" y="1814"/>
                    <a:pt x="2604" y="1776"/>
                  </a:cubicBezTo>
                  <a:cubicBezTo>
                    <a:pt x="2616" y="1701"/>
                    <a:pt x="2604" y="1612"/>
                    <a:pt x="2591" y="1537"/>
                  </a:cubicBezTo>
                  <a:lnTo>
                    <a:pt x="2566" y="1399"/>
                  </a:lnTo>
                  <a:cubicBezTo>
                    <a:pt x="2554" y="1348"/>
                    <a:pt x="2528" y="1298"/>
                    <a:pt x="2516" y="1260"/>
                  </a:cubicBezTo>
                  <a:cubicBezTo>
                    <a:pt x="2465" y="1147"/>
                    <a:pt x="2415" y="1047"/>
                    <a:pt x="2352" y="959"/>
                  </a:cubicBezTo>
                  <a:cubicBezTo>
                    <a:pt x="2214" y="757"/>
                    <a:pt x="2025" y="569"/>
                    <a:pt x="1824" y="418"/>
                  </a:cubicBezTo>
                  <a:cubicBezTo>
                    <a:pt x="1623" y="280"/>
                    <a:pt x="1397" y="166"/>
                    <a:pt x="1158" y="78"/>
                  </a:cubicBezTo>
                  <a:cubicBezTo>
                    <a:pt x="983" y="35"/>
                    <a:pt x="808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48"/>
          <p:cNvGrpSpPr/>
          <p:nvPr/>
        </p:nvGrpSpPr>
        <p:grpSpPr>
          <a:xfrm rot="1141258">
            <a:off x="1333943" y="3693769"/>
            <a:ext cx="561318" cy="269215"/>
            <a:chOff x="8225050" y="1218825"/>
            <a:chExt cx="735000" cy="352500"/>
          </a:xfrm>
        </p:grpSpPr>
        <p:sp>
          <p:nvSpPr>
            <p:cNvPr id="1081" name="Google Shape;1081;p48"/>
            <p:cNvSpPr/>
            <p:nvPr/>
          </p:nvSpPr>
          <p:spPr>
            <a:xfrm>
              <a:off x="8225050" y="1218825"/>
              <a:ext cx="735000" cy="352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2" name="Google Shape;1082;p48"/>
            <p:cNvGrpSpPr/>
            <p:nvPr/>
          </p:nvGrpSpPr>
          <p:grpSpPr>
            <a:xfrm flipH="1" rot="-5183358">
              <a:off x="8355083" y="1293593"/>
              <a:ext cx="148307" cy="303045"/>
              <a:chOff x="5372400" y="3393900"/>
              <a:chExt cx="68575" cy="72500"/>
            </a:xfrm>
          </p:grpSpPr>
          <p:sp>
            <p:nvSpPr>
              <p:cNvPr id="1083" name="Google Shape;1083;p48"/>
              <p:cNvSpPr/>
              <p:nvPr/>
            </p:nvSpPr>
            <p:spPr>
              <a:xfrm>
                <a:off x="5432150" y="3458275"/>
                <a:ext cx="8825" cy="8125"/>
              </a:xfrm>
              <a:custGeom>
                <a:rect b="b" l="l" r="r" t="t"/>
                <a:pathLst>
                  <a:path extrusionOk="0" h="325" w="353">
                    <a:moveTo>
                      <a:pt x="179" y="1"/>
                    </a:moveTo>
                    <a:cubicBezTo>
                      <a:pt x="165" y="1"/>
                      <a:pt x="152" y="2"/>
                      <a:pt x="138" y="6"/>
                    </a:cubicBezTo>
                    <a:cubicBezTo>
                      <a:pt x="113" y="6"/>
                      <a:pt x="88" y="18"/>
                      <a:pt x="63" y="31"/>
                    </a:cubicBezTo>
                    <a:cubicBezTo>
                      <a:pt x="38" y="56"/>
                      <a:pt x="13" y="81"/>
                      <a:pt x="0" y="119"/>
                    </a:cubicBezTo>
                    <a:cubicBezTo>
                      <a:pt x="0" y="169"/>
                      <a:pt x="0" y="220"/>
                      <a:pt x="38" y="257"/>
                    </a:cubicBezTo>
                    <a:cubicBezTo>
                      <a:pt x="63" y="282"/>
                      <a:pt x="101" y="308"/>
                      <a:pt x="138" y="320"/>
                    </a:cubicBezTo>
                    <a:cubicBezTo>
                      <a:pt x="151" y="323"/>
                      <a:pt x="164" y="325"/>
                      <a:pt x="176" y="325"/>
                    </a:cubicBezTo>
                    <a:cubicBezTo>
                      <a:pt x="213" y="325"/>
                      <a:pt x="248" y="311"/>
                      <a:pt x="277" y="282"/>
                    </a:cubicBezTo>
                    <a:cubicBezTo>
                      <a:pt x="327" y="257"/>
                      <a:pt x="352" y="194"/>
                      <a:pt x="352" y="131"/>
                    </a:cubicBezTo>
                    <a:cubicBezTo>
                      <a:pt x="340" y="81"/>
                      <a:pt x="314" y="43"/>
                      <a:pt x="277" y="31"/>
                    </a:cubicBezTo>
                    <a:cubicBezTo>
                      <a:pt x="249" y="12"/>
                      <a:pt x="215" y="1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5372400" y="3393900"/>
                <a:ext cx="65425" cy="52325"/>
              </a:xfrm>
              <a:custGeom>
                <a:rect b="b" l="l" r="r" t="t"/>
                <a:pathLst>
                  <a:path extrusionOk="0" h="2093" w="2617">
                    <a:moveTo>
                      <a:pt x="633" y="0"/>
                    </a:moveTo>
                    <a:cubicBezTo>
                      <a:pt x="607" y="0"/>
                      <a:pt x="581" y="1"/>
                      <a:pt x="554" y="3"/>
                    </a:cubicBezTo>
                    <a:cubicBezTo>
                      <a:pt x="189" y="15"/>
                      <a:pt x="1" y="129"/>
                      <a:pt x="13" y="179"/>
                    </a:cubicBezTo>
                    <a:cubicBezTo>
                      <a:pt x="39" y="229"/>
                      <a:pt x="227" y="192"/>
                      <a:pt x="529" y="242"/>
                    </a:cubicBezTo>
                    <a:cubicBezTo>
                      <a:pt x="718" y="267"/>
                      <a:pt x="881" y="317"/>
                      <a:pt x="1057" y="380"/>
                    </a:cubicBezTo>
                    <a:cubicBezTo>
                      <a:pt x="1258" y="468"/>
                      <a:pt x="1447" y="569"/>
                      <a:pt x="1623" y="695"/>
                    </a:cubicBezTo>
                    <a:cubicBezTo>
                      <a:pt x="1799" y="820"/>
                      <a:pt x="1962" y="971"/>
                      <a:pt x="2101" y="1147"/>
                    </a:cubicBezTo>
                    <a:cubicBezTo>
                      <a:pt x="2151" y="1223"/>
                      <a:pt x="2201" y="1298"/>
                      <a:pt x="2252" y="1374"/>
                    </a:cubicBezTo>
                    <a:cubicBezTo>
                      <a:pt x="2277" y="1411"/>
                      <a:pt x="2302" y="1449"/>
                      <a:pt x="2315" y="1487"/>
                    </a:cubicBezTo>
                    <a:cubicBezTo>
                      <a:pt x="2327" y="1524"/>
                      <a:pt x="2340" y="1562"/>
                      <a:pt x="2365" y="1600"/>
                    </a:cubicBezTo>
                    <a:cubicBezTo>
                      <a:pt x="2465" y="1877"/>
                      <a:pt x="2465" y="2090"/>
                      <a:pt x="2516" y="2090"/>
                    </a:cubicBezTo>
                    <a:cubicBezTo>
                      <a:pt x="2518" y="2092"/>
                      <a:pt x="2521" y="2092"/>
                      <a:pt x="2523" y="2092"/>
                    </a:cubicBezTo>
                    <a:cubicBezTo>
                      <a:pt x="2546" y="2092"/>
                      <a:pt x="2569" y="2042"/>
                      <a:pt x="2591" y="1952"/>
                    </a:cubicBezTo>
                    <a:lnTo>
                      <a:pt x="2604" y="1877"/>
                    </a:lnTo>
                    <a:cubicBezTo>
                      <a:pt x="2616" y="1839"/>
                      <a:pt x="2616" y="1814"/>
                      <a:pt x="2604" y="1776"/>
                    </a:cubicBezTo>
                    <a:cubicBezTo>
                      <a:pt x="2616" y="1701"/>
                      <a:pt x="2604" y="1612"/>
                      <a:pt x="2591" y="1537"/>
                    </a:cubicBezTo>
                    <a:lnTo>
                      <a:pt x="2566" y="1399"/>
                    </a:lnTo>
                    <a:cubicBezTo>
                      <a:pt x="2554" y="1348"/>
                      <a:pt x="2528" y="1298"/>
                      <a:pt x="2516" y="1260"/>
                    </a:cubicBezTo>
                    <a:cubicBezTo>
                      <a:pt x="2465" y="1147"/>
                      <a:pt x="2415" y="1047"/>
                      <a:pt x="2352" y="959"/>
                    </a:cubicBezTo>
                    <a:cubicBezTo>
                      <a:pt x="2214" y="757"/>
                      <a:pt x="2025" y="569"/>
                      <a:pt x="1824" y="418"/>
                    </a:cubicBezTo>
                    <a:cubicBezTo>
                      <a:pt x="1623" y="280"/>
                      <a:pt x="1397" y="166"/>
                      <a:pt x="1158" y="78"/>
                    </a:cubicBezTo>
                    <a:cubicBezTo>
                      <a:pt x="983" y="35"/>
                      <a:pt x="808" y="0"/>
                      <a:pt x="6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5" name="Google Shape;1085;p48"/>
            <p:cNvSpPr/>
            <p:nvPr/>
          </p:nvSpPr>
          <p:spPr>
            <a:xfrm flipH="1" rot="5328940">
              <a:off x="8725384" y="1233782"/>
              <a:ext cx="141492" cy="218713"/>
            </a:xfrm>
            <a:custGeom>
              <a:rect b="b" l="l" r="r" t="t"/>
              <a:pathLst>
                <a:path extrusionOk="0" h="2093" w="2617">
                  <a:moveTo>
                    <a:pt x="633" y="0"/>
                  </a:moveTo>
                  <a:cubicBezTo>
                    <a:pt x="607" y="0"/>
                    <a:pt x="581" y="1"/>
                    <a:pt x="554" y="3"/>
                  </a:cubicBezTo>
                  <a:cubicBezTo>
                    <a:pt x="189" y="15"/>
                    <a:pt x="1" y="129"/>
                    <a:pt x="13" y="179"/>
                  </a:cubicBezTo>
                  <a:cubicBezTo>
                    <a:pt x="39" y="229"/>
                    <a:pt x="227" y="192"/>
                    <a:pt x="529" y="242"/>
                  </a:cubicBezTo>
                  <a:cubicBezTo>
                    <a:pt x="718" y="267"/>
                    <a:pt x="881" y="317"/>
                    <a:pt x="1057" y="380"/>
                  </a:cubicBezTo>
                  <a:cubicBezTo>
                    <a:pt x="1258" y="468"/>
                    <a:pt x="1447" y="569"/>
                    <a:pt x="1623" y="695"/>
                  </a:cubicBezTo>
                  <a:cubicBezTo>
                    <a:pt x="1799" y="820"/>
                    <a:pt x="1962" y="971"/>
                    <a:pt x="2101" y="1147"/>
                  </a:cubicBezTo>
                  <a:cubicBezTo>
                    <a:pt x="2151" y="1223"/>
                    <a:pt x="2201" y="1298"/>
                    <a:pt x="2252" y="1374"/>
                  </a:cubicBezTo>
                  <a:cubicBezTo>
                    <a:pt x="2277" y="1411"/>
                    <a:pt x="2302" y="1449"/>
                    <a:pt x="2315" y="1487"/>
                  </a:cubicBezTo>
                  <a:cubicBezTo>
                    <a:pt x="2327" y="1524"/>
                    <a:pt x="2340" y="1562"/>
                    <a:pt x="2365" y="1600"/>
                  </a:cubicBezTo>
                  <a:cubicBezTo>
                    <a:pt x="2465" y="1877"/>
                    <a:pt x="2465" y="2090"/>
                    <a:pt x="2516" y="2090"/>
                  </a:cubicBezTo>
                  <a:cubicBezTo>
                    <a:pt x="2518" y="2092"/>
                    <a:pt x="2521" y="2092"/>
                    <a:pt x="2523" y="2092"/>
                  </a:cubicBezTo>
                  <a:cubicBezTo>
                    <a:pt x="2546" y="2092"/>
                    <a:pt x="2569" y="2042"/>
                    <a:pt x="2591" y="1952"/>
                  </a:cubicBezTo>
                  <a:lnTo>
                    <a:pt x="2604" y="1877"/>
                  </a:lnTo>
                  <a:cubicBezTo>
                    <a:pt x="2616" y="1839"/>
                    <a:pt x="2616" y="1814"/>
                    <a:pt x="2604" y="1776"/>
                  </a:cubicBezTo>
                  <a:cubicBezTo>
                    <a:pt x="2616" y="1701"/>
                    <a:pt x="2604" y="1612"/>
                    <a:pt x="2591" y="1537"/>
                  </a:cubicBezTo>
                  <a:lnTo>
                    <a:pt x="2566" y="1399"/>
                  </a:lnTo>
                  <a:cubicBezTo>
                    <a:pt x="2554" y="1348"/>
                    <a:pt x="2528" y="1298"/>
                    <a:pt x="2516" y="1260"/>
                  </a:cubicBezTo>
                  <a:cubicBezTo>
                    <a:pt x="2465" y="1147"/>
                    <a:pt x="2415" y="1047"/>
                    <a:pt x="2352" y="959"/>
                  </a:cubicBezTo>
                  <a:cubicBezTo>
                    <a:pt x="2214" y="757"/>
                    <a:pt x="2025" y="569"/>
                    <a:pt x="1824" y="418"/>
                  </a:cubicBezTo>
                  <a:cubicBezTo>
                    <a:pt x="1623" y="280"/>
                    <a:pt x="1397" y="166"/>
                    <a:pt x="1158" y="78"/>
                  </a:cubicBezTo>
                  <a:cubicBezTo>
                    <a:pt x="983" y="35"/>
                    <a:pt x="808" y="0"/>
                    <a:pt x="6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48"/>
          <p:cNvGrpSpPr/>
          <p:nvPr/>
        </p:nvGrpSpPr>
        <p:grpSpPr>
          <a:xfrm>
            <a:off x="1105239" y="1872144"/>
            <a:ext cx="1472874" cy="1501113"/>
            <a:chOff x="5586375" y="1568500"/>
            <a:chExt cx="1781200" cy="1815350"/>
          </a:xfrm>
        </p:grpSpPr>
        <p:sp>
          <p:nvSpPr>
            <p:cNvPr id="1087" name="Google Shape;1087;p48"/>
            <p:cNvSpPr/>
            <p:nvPr/>
          </p:nvSpPr>
          <p:spPr>
            <a:xfrm>
              <a:off x="5586375" y="1568500"/>
              <a:ext cx="1772975" cy="1815350"/>
            </a:xfrm>
            <a:custGeom>
              <a:rect b="b" l="l" r="r" t="t"/>
              <a:pathLst>
                <a:path extrusionOk="0" h="72614" w="70919">
                  <a:moveTo>
                    <a:pt x="2807" y="1"/>
                  </a:moveTo>
                  <a:cubicBezTo>
                    <a:pt x="2561" y="1"/>
                    <a:pt x="2303" y="86"/>
                    <a:pt x="2047" y="285"/>
                  </a:cubicBezTo>
                  <a:cubicBezTo>
                    <a:pt x="1" y="1858"/>
                    <a:pt x="367" y="3630"/>
                    <a:pt x="1330" y="5371"/>
                  </a:cubicBezTo>
                  <a:cubicBezTo>
                    <a:pt x="2949" y="10091"/>
                    <a:pt x="8799" y="13863"/>
                    <a:pt x="11838" y="17071"/>
                  </a:cubicBezTo>
                  <a:cubicBezTo>
                    <a:pt x="14664" y="20080"/>
                    <a:pt x="16558" y="23669"/>
                    <a:pt x="18559" y="27244"/>
                  </a:cubicBezTo>
                  <a:cubicBezTo>
                    <a:pt x="20636" y="30986"/>
                    <a:pt x="23080" y="34529"/>
                    <a:pt x="25081" y="38317"/>
                  </a:cubicBezTo>
                  <a:cubicBezTo>
                    <a:pt x="26471" y="40929"/>
                    <a:pt x="26975" y="43755"/>
                    <a:pt x="27143" y="46657"/>
                  </a:cubicBezTo>
                  <a:cubicBezTo>
                    <a:pt x="25539" y="43281"/>
                    <a:pt x="22943" y="40776"/>
                    <a:pt x="20224" y="38226"/>
                  </a:cubicBezTo>
                  <a:cubicBezTo>
                    <a:pt x="17474" y="35644"/>
                    <a:pt x="14496" y="33705"/>
                    <a:pt x="11166" y="31963"/>
                  </a:cubicBezTo>
                  <a:cubicBezTo>
                    <a:pt x="9593" y="31154"/>
                    <a:pt x="8004" y="30222"/>
                    <a:pt x="7516" y="28404"/>
                  </a:cubicBezTo>
                  <a:cubicBezTo>
                    <a:pt x="7363" y="27839"/>
                    <a:pt x="7516" y="27076"/>
                    <a:pt x="7760" y="26541"/>
                  </a:cubicBezTo>
                  <a:cubicBezTo>
                    <a:pt x="7839" y="26368"/>
                    <a:pt x="7942" y="26307"/>
                    <a:pt x="8064" y="26307"/>
                  </a:cubicBezTo>
                  <a:cubicBezTo>
                    <a:pt x="8296" y="26307"/>
                    <a:pt x="8594" y="26532"/>
                    <a:pt x="8906" y="26633"/>
                  </a:cubicBezTo>
                  <a:cubicBezTo>
                    <a:pt x="9006" y="26666"/>
                    <a:pt x="9103" y="26681"/>
                    <a:pt x="9194" y="26681"/>
                  </a:cubicBezTo>
                  <a:cubicBezTo>
                    <a:pt x="9865" y="26681"/>
                    <a:pt x="10255" y="25863"/>
                    <a:pt x="9959" y="25258"/>
                  </a:cubicBezTo>
                  <a:cubicBezTo>
                    <a:pt x="9385" y="24091"/>
                    <a:pt x="8552" y="23605"/>
                    <a:pt x="7702" y="23605"/>
                  </a:cubicBezTo>
                  <a:cubicBezTo>
                    <a:pt x="6451" y="23605"/>
                    <a:pt x="5166" y="24660"/>
                    <a:pt x="4629" y="26144"/>
                  </a:cubicBezTo>
                  <a:cubicBezTo>
                    <a:pt x="3330" y="29748"/>
                    <a:pt x="6126" y="32742"/>
                    <a:pt x="9012" y="34361"/>
                  </a:cubicBezTo>
                  <a:cubicBezTo>
                    <a:pt x="11136" y="35568"/>
                    <a:pt x="13289" y="36576"/>
                    <a:pt x="15260" y="38027"/>
                  </a:cubicBezTo>
                  <a:cubicBezTo>
                    <a:pt x="17413" y="39600"/>
                    <a:pt x="19429" y="41494"/>
                    <a:pt x="21354" y="43327"/>
                  </a:cubicBezTo>
                  <a:cubicBezTo>
                    <a:pt x="24898" y="46688"/>
                    <a:pt x="26257" y="50812"/>
                    <a:pt x="27235" y="55256"/>
                  </a:cubicBezTo>
                  <a:cubicBezTo>
                    <a:pt x="27296" y="57868"/>
                    <a:pt x="27510" y="60419"/>
                    <a:pt x="28273" y="62863"/>
                  </a:cubicBezTo>
                  <a:cubicBezTo>
                    <a:pt x="28563" y="63749"/>
                    <a:pt x="28899" y="64619"/>
                    <a:pt x="29281" y="65459"/>
                  </a:cubicBezTo>
                  <a:cubicBezTo>
                    <a:pt x="26410" y="64039"/>
                    <a:pt x="23981" y="63077"/>
                    <a:pt x="22866" y="59778"/>
                  </a:cubicBezTo>
                  <a:cubicBezTo>
                    <a:pt x="21843" y="56738"/>
                    <a:pt x="22164" y="53286"/>
                    <a:pt x="20147" y="50613"/>
                  </a:cubicBezTo>
                  <a:cubicBezTo>
                    <a:pt x="18941" y="49024"/>
                    <a:pt x="17016" y="48093"/>
                    <a:pt x="15107" y="47451"/>
                  </a:cubicBezTo>
                  <a:cubicBezTo>
                    <a:pt x="15252" y="46820"/>
                    <a:pt x="14752" y="46401"/>
                    <a:pt x="14211" y="46401"/>
                  </a:cubicBezTo>
                  <a:cubicBezTo>
                    <a:pt x="14071" y="46401"/>
                    <a:pt x="13928" y="46429"/>
                    <a:pt x="13793" y="46489"/>
                  </a:cubicBezTo>
                  <a:cubicBezTo>
                    <a:pt x="13381" y="46688"/>
                    <a:pt x="12999" y="46901"/>
                    <a:pt x="12617" y="47130"/>
                  </a:cubicBezTo>
                  <a:cubicBezTo>
                    <a:pt x="11609" y="47696"/>
                    <a:pt x="11915" y="49131"/>
                    <a:pt x="12923" y="49467"/>
                  </a:cubicBezTo>
                  <a:cubicBezTo>
                    <a:pt x="16115" y="50537"/>
                    <a:pt x="18467" y="51407"/>
                    <a:pt x="19384" y="54951"/>
                  </a:cubicBezTo>
                  <a:cubicBezTo>
                    <a:pt x="20071" y="57578"/>
                    <a:pt x="20254" y="60129"/>
                    <a:pt x="21553" y="62557"/>
                  </a:cubicBezTo>
                  <a:cubicBezTo>
                    <a:pt x="22454" y="64299"/>
                    <a:pt x="24134" y="65429"/>
                    <a:pt x="25845" y="66269"/>
                  </a:cubicBezTo>
                  <a:cubicBezTo>
                    <a:pt x="27280" y="66987"/>
                    <a:pt x="29541" y="67506"/>
                    <a:pt x="31053" y="68545"/>
                  </a:cubicBezTo>
                  <a:cubicBezTo>
                    <a:pt x="32649" y="70816"/>
                    <a:pt x="34786" y="72614"/>
                    <a:pt x="37349" y="72614"/>
                  </a:cubicBezTo>
                  <a:cubicBezTo>
                    <a:pt x="37509" y="72614"/>
                    <a:pt x="37671" y="72607"/>
                    <a:pt x="37835" y="72593"/>
                  </a:cubicBezTo>
                  <a:cubicBezTo>
                    <a:pt x="37865" y="72596"/>
                    <a:pt x="37897" y="72598"/>
                    <a:pt x="37929" y="72598"/>
                  </a:cubicBezTo>
                  <a:cubicBezTo>
                    <a:pt x="38025" y="72598"/>
                    <a:pt x="38125" y="72581"/>
                    <a:pt x="38217" y="72547"/>
                  </a:cubicBezTo>
                  <a:lnTo>
                    <a:pt x="38354" y="72531"/>
                  </a:lnTo>
                  <a:cubicBezTo>
                    <a:pt x="38919" y="72425"/>
                    <a:pt x="38935" y="71569"/>
                    <a:pt x="38431" y="71386"/>
                  </a:cubicBezTo>
                  <a:cubicBezTo>
                    <a:pt x="38110" y="70775"/>
                    <a:pt x="37774" y="70164"/>
                    <a:pt x="37422" y="69568"/>
                  </a:cubicBezTo>
                  <a:cubicBezTo>
                    <a:pt x="37025" y="66636"/>
                    <a:pt x="36369" y="63917"/>
                    <a:pt x="37285" y="60862"/>
                  </a:cubicBezTo>
                  <a:cubicBezTo>
                    <a:pt x="38293" y="57563"/>
                    <a:pt x="40080" y="54783"/>
                    <a:pt x="42448" y="52308"/>
                  </a:cubicBezTo>
                  <a:cubicBezTo>
                    <a:pt x="43089" y="51652"/>
                    <a:pt x="43761" y="51025"/>
                    <a:pt x="44464" y="50430"/>
                  </a:cubicBezTo>
                  <a:cubicBezTo>
                    <a:pt x="44953" y="50033"/>
                    <a:pt x="45365" y="49559"/>
                    <a:pt x="45900" y="49208"/>
                  </a:cubicBezTo>
                  <a:cubicBezTo>
                    <a:pt x="46526" y="48826"/>
                    <a:pt x="47244" y="48612"/>
                    <a:pt x="47824" y="48184"/>
                  </a:cubicBezTo>
                  <a:cubicBezTo>
                    <a:pt x="49550" y="46901"/>
                    <a:pt x="50879" y="45191"/>
                    <a:pt x="52636" y="43953"/>
                  </a:cubicBezTo>
                  <a:cubicBezTo>
                    <a:pt x="55568" y="41891"/>
                    <a:pt x="58852" y="40395"/>
                    <a:pt x="62335" y="39555"/>
                  </a:cubicBezTo>
                  <a:cubicBezTo>
                    <a:pt x="66459" y="38562"/>
                    <a:pt x="70919" y="35262"/>
                    <a:pt x="70842" y="30558"/>
                  </a:cubicBezTo>
                  <a:cubicBezTo>
                    <a:pt x="70789" y="29709"/>
                    <a:pt x="70105" y="29169"/>
                    <a:pt x="69304" y="29169"/>
                  </a:cubicBezTo>
                  <a:cubicBezTo>
                    <a:pt x="69198" y="29169"/>
                    <a:pt x="69089" y="29179"/>
                    <a:pt x="68979" y="29199"/>
                  </a:cubicBezTo>
                  <a:lnTo>
                    <a:pt x="68521" y="29290"/>
                  </a:lnTo>
                  <a:cubicBezTo>
                    <a:pt x="68063" y="29367"/>
                    <a:pt x="67727" y="29794"/>
                    <a:pt x="67589" y="30222"/>
                  </a:cubicBezTo>
                  <a:cubicBezTo>
                    <a:pt x="67513" y="30451"/>
                    <a:pt x="67513" y="30711"/>
                    <a:pt x="67589" y="30940"/>
                  </a:cubicBezTo>
                  <a:cubicBezTo>
                    <a:pt x="67650" y="31138"/>
                    <a:pt x="67757" y="31322"/>
                    <a:pt x="67895" y="31490"/>
                  </a:cubicBezTo>
                  <a:cubicBezTo>
                    <a:pt x="67299" y="36393"/>
                    <a:pt x="60441" y="36943"/>
                    <a:pt x="56867" y="38546"/>
                  </a:cubicBezTo>
                  <a:cubicBezTo>
                    <a:pt x="56714" y="38623"/>
                    <a:pt x="56561" y="38699"/>
                    <a:pt x="56408" y="38776"/>
                  </a:cubicBezTo>
                  <a:cubicBezTo>
                    <a:pt x="57310" y="36943"/>
                    <a:pt x="58012" y="35003"/>
                    <a:pt x="58929" y="33185"/>
                  </a:cubicBezTo>
                  <a:cubicBezTo>
                    <a:pt x="59524" y="32009"/>
                    <a:pt x="60288" y="30925"/>
                    <a:pt x="61204" y="29978"/>
                  </a:cubicBezTo>
                  <a:cubicBezTo>
                    <a:pt x="62197" y="28924"/>
                    <a:pt x="63755" y="28389"/>
                    <a:pt x="64504" y="27091"/>
                  </a:cubicBezTo>
                  <a:cubicBezTo>
                    <a:pt x="66238" y="24037"/>
                    <a:pt x="63576" y="18775"/>
                    <a:pt x="60378" y="18775"/>
                  </a:cubicBezTo>
                  <a:cubicBezTo>
                    <a:pt x="59577" y="18775"/>
                    <a:pt x="58743" y="19105"/>
                    <a:pt x="57936" y="19881"/>
                  </a:cubicBezTo>
                  <a:cubicBezTo>
                    <a:pt x="57523" y="20294"/>
                    <a:pt x="57707" y="21012"/>
                    <a:pt x="58272" y="21164"/>
                  </a:cubicBezTo>
                  <a:cubicBezTo>
                    <a:pt x="59616" y="21531"/>
                    <a:pt x="60609" y="21424"/>
                    <a:pt x="61434" y="22753"/>
                  </a:cubicBezTo>
                  <a:cubicBezTo>
                    <a:pt x="62625" y="24662"/>
                    <a:pt x="62060" y="25548"/>
                    <a:pt x="60319" y="26739"/>
                  </a:cubicBezTo>
                  <a:cubicBezTo>
                    <a:pt x="58363" y="28084"/>
                    <a:pt x="57019" y="30100"/>
                    <a:pt x="55950" y="32162"/>
                  </a:cubicBezTo>
                  <a:cubicBezTo>
                    <a:pt x="54866" y="34224"/>
                    <a:pt x="54087" y="36408"/>
                    <a:pt x="53002" y="38470"/>
                  </a:cubicBezTo>
                  <a:cubicBezTo>
                    <a:pt x="51597" y="41097"/>
                    <a:pt x="49336" y="42686"/>
                    <a:pt x="47015" y="44442"/>
                  </a:cubicBezTo>
                  <a:cubicBezTo>
                    <a:pt x="42875" y="47589"/>
                    <a:pt x="38812" y="50842"/>
                    <a:pt x="36323" y="55501"/>
                  </a:cubicBezTo>
                  <a:cubicBezTo>
                    <a:pt x="35116" y="57807"/>
                    <a:pt x="34352" y="60312"/>
                    <a:pt x="34047" y="62893"/>
                  </a:cubicBezTo>
                  <a:cubicBezTo>
                    <a:pt x="34016" y="62802"/>
                    <a:pt x="33971" y="62710"/>
                    <a:pt x="33940" y="62634"/>
                  </a:cubicBezTo>
                  <a:cubicBezTo>
                    <a:pt x="33024" y="59930"/>
                    <a:pt x="33909" y="57120"/>
                    <a:pt x="34902" y="54584"/>
                  </a:cubicBezTo>
                  <a:cubicBezTo>
                    <a:pt x="36857" y="49559"/>
                    <a:pt x="40248" y="45267"/>
                    <a:pt x="42692" y="40486"/>
                  </a:cubicBezTo>
                  <a:cubicBezTo>
                    <a:pt x="43364" y="39600"/>
                    <a:pt x="44021" y="38684"/>
                    <a:pt x="44678" y="37767"/>
                  </a:cubicBezTo>
                  <a:cubicBezTo>
                    <a:pt x="46297" y="35476"/>
                    <a:pt x="48374" y="33567"/>
                    <a:pt x="50207" y="31444"/>
                  </a:cubicBezTo>
                  <a:cubicBezTo>
                    <a:pt x="52956" y="28267"/>
                    <a:pt x="54835" y="24250"/>
                    <a:pt x="54759" y="19988"/>
                  </a:cubicBezTo>
                  <a:cubicBezTo>
                    <a:pt x="54713" y="16704"/>
                    <a:pt x="53002" y="13772"/>
                    <a:pt x="49902" y="12626"/>
                  </a:cubicBezTo>
                  <a:cubicBezTo>
                    <a:pt x="49577" y="12502"/>
                    <a:pt x="49169" y="12442"/>
                    <a:pt x="48736" y="12442"/>
                  </a:cubicBezTo>
                  <a:cubicBezTo>
                    <a:pt x="46930" y="12442"/>
                    <a:pt x="44703" y="13490"/>
                    <a:pt x="46404" y="15314"/>
                  </a:cubicBezTo>
                  <a:cubicBezTo>
                    <a:pt x="46536" y="15446"/>
                    <a:pt x="46708" y="15510"/>
                    <a:pt x="46879" y="15510"/>
                  </a:cubicBezTo>
                  <a:cubicBezTo>
                    <a:pt x="47104" y="15510"/>
                    <a:pt x="47328" y="15400"/>
                    <a:pt x="47458" y="15192"/>
                  </a:cubicBezTo>
                  <a:cubicBezTo>
                    <a:pt x="47820" y="14644"/>
                    <a:pt x="48032" y="14422"/>
                    <a:pt x="48439" y="14422"/>
                  </a:cubicBezTo>
                  <a:cubicBezTo>
                    <a:pt x="48667" y="14422"/>
                    <a:pt x="48956" y="14491"/>
                    <a:pt x="49367" y="14612"/>
                  </a:cubicBezTo>
                  <a:cubicBezTo>
                    <a:pt x="50558" y="14963"/>
                    <a:pt x="51307" y="15818"/>
                    <a:pt x="51933" y="16857"/>
                  </a:cubicBezTo>
                  <a:cubicBezTo>
                    <a:pt x="53674" y="19790"/>
                    <a:pt x="52483" y="23639"/>
                    <a:pt x="51169" y="26465"/>
                  </a:cubicBezTo>
                  <a:cubicBezTo>
                    <a:pt x="49810" y="29382"/>
                    <a:pt x="47366" y="31673"/>
                    <a:pt x="45228" y="34010"/>
                  </a:cubicBezTo>
                  <a:cubicBezTo>
                    <a:pt x="45060" y="34209"/>
                    <a:pt x="44892" y="34377"/>
                    <a:pt x="44739" y="34575"/>
                  </a:cubicBezTo>
                  <a:cubicBezTo>
                    <a:pt x="45411" y="30314"/>
                    <a:pt x="44678" y="25640"/>
                    <a:pt x="42967" y="21882"/>
                  </a:cubicBezTo>
                  <a:cubicBezTo>
                    <a:pt x="42191" y="20189"/>
                    <a:pt x="38591" y="15365"/>
                    <a:pt x="35825" y="15365"/>
                  </a:cubicBezTo>
                  <a:cubicBezTo>
                    <a:pt x="34998" y="15365"/>
                    <a:pt x="34245" y="15796"/>
                    <a:pt x="33665" y="16872"/>
                  </a:cubicBezTo>
                  <a:cubicBezTo>
                    <a:pt x="33375" y="17422"/>
                    <a:pt x="33482" y="18339"/>
                    <a:pt x="34123" y="18614"/>
                  </a:cubicBezTo>
                  <a:cubicBezTo>
                    <a:pt x="34496" y="18774"/>
                    <a:pt x="34765" y="18866"/>
                    <a:pt x="35091" y="18866"/>
                  </a:cubicBezTo>
                  <a:cubicBezTo>
                    <a:pt x="35232" y="18866"/>
                    <a:pt x="35384" y="18849"/>
                    <a:pt x="35559" y="18812"/>
                  </a:cubicBezTo>
                  <a:cubicBezTo>
                    <a:pt x="35819" y="18766"/>
                    <a:pt x="36063" y="18583"/>
                    <a:pt x="36185" y="18339"/>
                  </a:cubicBezTo>
                  <a:cubicBezTo>
                    <a:pt x="37468" y="18751"/>
                    <a:pt x="39836" y="22417"/>
                    <a:pt x="40004" y="22768"/>
                  </a:cubicBezTo>
                  <a:cubicBezTo>
                    <a:pt x="41363" y="25472"/>
                    <a:pt x="41684" y="28786"/>
                    <a:pt x="41791" y="31749"/>
                  </a:cubicBezTo>
                  <a:cubicBezTo>
                    <a:pt x="42020" y="37279"/>
                    <a:pt x="38232" y="42059"/>
                    <a:pt x="35528" y="46596"/>
                  </a:cubicBezTo>
                  <a:cubicBezTo>
                    <a:pt x="33207" y="50521"/>
                    <a:pt x="31084" y="54722"/>
                    <a:pt x="30656" y="59335"/>
                  </a:cubicBezTo>
                  <a:cubicBezTo>
                    <a:pt x="30580" y="60068"/>
                    <a:pt x="30610" y="60816"/>
                    <a:pt x="30717" y="61565"/>
                  </a:cubicBezTo>
                  <a:cubicBezTo>
                    <a:pt x="30412" y="60343"/>
                    <a:pt x="30213" y="59121"/>
                    <a:pt x="30091" y="57884"/>
                  </a:cubicBezTo>
                  <a:cubicBezTo>
                    <a:pt x="29908" y="55760"/>
                    <a:pt x="29877" y="53668"/>
                    <a:pt x="29862" y="51591"/>
                  </a:cubicBezTo>
                  <a:cubicBezTo>
                    <a:pt x="29923" y="50949"/>
                    <a:pt x="30014" y="50308"/>
                    <a:pt x="30106" y="49666"/>
                  </a:cubicBezTo>
                  <a:cubicBezTo>
                    <a:pt x="31802" y="44580"/>
                    <a:pt x="36582" y="40975"/>
                    <a:pt x="37636" y="35476"/>
                  </a:cubicBezTo>
                  <a:cubicBezTo>
                    <a:pt x="38230" y="32361"/>
                    <a:pt x="38261" y="24489"/>
                    <a:pt x="33516" y="24489"/>
                  </a:cubicBezTo>
                  <a:cubicBezTo>
                    <a:pt x="33377" y="24489"/>
                    <a:pt x="33233" y="24495"/>
                    <a:pt x="33085" y="24509"/>
                  </a:cubicBezTo>
                  <a:cubicBezTo>
                    <a:pt x="32000" y="24601"/>
                    <a:pt x="31206" y="26266"/>
                    <a:pt x="32458" y="26801"/>
                  </a:cubicBezTo>
                  <a:cubicBezTo>
                    <a:pt x="34490" y="27671"/>
                    <a:pt x="35055" y="29015"/>
                    <a:pt x="35284" y="31200"/>
                  </a:cubicBezTo>
                  <a:cubicBezTo>
                    <a:pt x="35483" y="33384"/>
                    <a:pt x="35223" y="35583"/>
                    <a:pt x="34520" y="37645"/>
                  </a:cubicBezTo>
                  <a:cubicBezTo>
                    <a:pt x="33818" y="39677"/>
                    <a:pt x="32306" y="41540"/>
                    <a:pt x="31038" y="43404"/>
                  </a:cubicBezTo>
                  <a:cubicBezTo>
                    <a:pt x="31206" y="42059"/>
                    <a:pt x="31298" y="40700"/>
                    <a:pt x="31328" y="39341"/>
                  </a:cubicBezTo>
                  <a:cubicBezTo>
                    <a:pt x="31313" y="36851"/>
                    <a:pt x="31007" y="34377"/>
                    <a:pt x="30412" y="31979"/>
                  </a:cubicBezTo>
                  <a:cubicBezTo>
                    <a:pt x="30351" y="27671"/>
                    <a:pt x="28426" y="23914"/>
                    <a:pt x="27296" y="19652"/>
                  </a:cubicBezTo>
                  <a:cubicBezTo>
                    <a:pt x="26624" y="17056"/>
                    <a:pt x="26181" y="13726"/>
                    <a:pt x="27708" y="11343"/>
                  </a:cubicBezTo>
                  <a:cubicBezTo>
                    <a:pt x="28686" y="9785"/>
                    <a:pt x="30427" y="8670"/>
                    <a:pt x="30060" y="6623"/>
                  </a:cubicBezTo>
                  <a:cubicBezTo>
                    <a:pt x="29991" y="6202"/>
                    <a:pt x="29584" y="5969"/>
                    <a:pt x="29183" y="5969"/>
                  </a:cubicBezTo>
                  <a:cubicBezTo>
                    <a:pt x="28872" y="5969"/>
                    <a:pt x="28566" y="6109"/>
                    <a:pt x="28426" y="6410"/>
                  </a:cubicBezTo>
                  <a:cubicBezTo>
                    <a:pt x="27601" y="8136"/>
                    <a:pt x="26150" y="9434"/>
                    <a:pt x="25386" y="11160"/>
                  </a:cubicBezTo>
                  <a:cubicBezTo>
                    <a:pt x="24439" y="13237"/>
                    <a:pt x="24424" y="15849"/>
                    <a:pt x="24806" y="18048"/>
                  </a:cubicBezTo>
                  <a:cubicBezTo>
                    <a:pt x="24806" y="18094"/>
                    <a:pt x="24821" y="18155"/>
                    <a:pt x="24837" y="18201"/>
                  </a:cubicBezTo>
                  <a:cubicBezTo>
                    <a:pt x="24424" y="17331"/>
                    <a:pt x="24027" y="16460"/>
                    <a:pt x="23676" y="15589"/>
                  </a:cubicBezTo>
                  <a:cubicBezTo>
                    <a:pt x="22927" y="13726"/>
                    <a:pt x="22270" y="11817"/>
                    <a:pt x="22011" y="9831"/>
                  </a:cubicBezTo>
                  <a:cubicBezTo>
                    <a:pt x="21736" y="7723"/>
                    <a:pt x="22362" y="5936"/>
                    <a:pt x="23080" y="4042"/>
                  </a:cubicBezTo>
                  <a:cubicBezTo>
                    <a:pt x="23447" y="3782"/>
                    <a:pt x="23890" y="3630"/>
                    <a:pt x="24363" y="3614"/>
                  </a:cubicBezTo>
                  <a:cubicBezTo>
                    <a:pt x="25616" y="3569"/>
                    <a:pt x="25845" y="1812"/>
                    <a:pt x="24653" y="1445"/>
                  </a:cubicBezTo>
                  <a:cubicBezTo>
                    <a:pt x="24348" y="1336"/>
                    <a:pt x="24052" y="1285"/>
                    <a:pt x="23767" y="1285"/>
                  </a:cubicBezTo>
                  <a:cubicBezTo>
                    <a:pt x="21472" y="1285"/>
                    <a:pt x="19871" y="4553"/>
                    <a:pt x="19491" y="6455"/>
                  </a:cubicBezTo>
                  <a:cubicBezTo>
                    <a:pt x="19353" y="7204"/>
                    <a:pt x="19307" y="7968"/>
                    <a:pt x="19368" y="8716"/>
                  </a:cubicBezTo>
                  <a:cubicBezTo>
                    <a:pt x="19002" y="13894"/>
                    <a:pt x="22408" y="19774"/>
                    <a:pt x="24516" y="24036"/>
                  </a:cubicBezTo>
                  <a:cubicBezTo>
                    <a:pt x="26761" y="28557"/>
                    <a:pt x="28380" y="33384"/>
                    <a:pt x="28808" y="38439"/>
                  </a:cubicBezTo>
                  <a:cubicBezTo>
                    <a:pt x="28869" y="39157"/>
                    <a:pt x="28899" y="39875"/>
                    <a:pt x="28915" y="40593"/>
                  </a:cubicBezTo>
                  <a:cubicBezTo>
                    <a:pt x="28457" y="38791"/>
                    <a:pt x="27769" y="37065"/>
                    <a:pt x="26853" y="35446"/>
                  </a:cubicBezTo>
                  <a:cubicBezTo>
                    <a:pt x="25005" y="32177"/>
                    <a:pt x="22820" y="29092"/>
                    <a:pt x="20926" y="25838"/>
                  </a:cubicBezTo>
                  <a:cubicBezTo>
                    <a:pt x="19139" y="22753"/>
                    <a:pt x="17215" y="19637"/>
                    <a:pt x="14817" y="16964"/>
                  </a:cubicBezTo>
                  <a:cubicBezTo>
                    <a:pt x="14435" y="16536"/>
                    <a:pt x="14022" y="16139"/>
                    <a:pt x="13610" y="15727"/>
                  </a:cubicBezTo>
                  <a:cubicBezTo>
                    <a:pt x="13106" y="14658"/>
                    <a:pt x="12556" y="13680"/>
                    <a:pt x="11701" y="12764"/>
                  </a:cubicBezTo>
                  <a:cubicBezTo>
                    <a:pt x="10433" y="11419"/>
                    <a:pt x="8799" y="10549"/>
                    <a:pt x="7500" y="9251"/>
                  </a:cubicBezTo>
                  <a:cubicBezTo>
                    <a:pt x="6324" y="8090"/>
                    <a:pt x="5622" y="6333"/>
                    <a:pt x="4766" y="4928"/>
                  </a:cubicBezTo>
                  <a:cubicBezTo>
                    <a:pt x="4568" y="4592"/>
                    <a:pt x="3346" y="3065"/>
                    <a:pt x="3697" y="2805"/>
                  </a:cubicBezTo>
                  <a:cubicBezTo>
                    <a:pt x="4002" y="2622"/>
                    <a:pt x="4201" y="2331"/>
                    <a:pt x="4277" y="1995"/>
                  </a:cubicBezTo>
                  <a:cubicBezTo>
                    <a:pt x="4421" y="1110"/>
                    <a:pt x="3694" y="1"/>
                    <a:pt x="2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6131275" y="2274100"/>
              <a:ext cx="61900" cy="67300"/>
            </a:xfrm>
            <a:custGeom>
              <a:rect b="b" l="l" r="r" t="t"/>
              <a:pathLst>
                <a:path extrusionOk="0" h="2692" w="2476">
                  <a:moveTo>
                    <a:pt x="1124" y="1"/>
                  </a:moveTo>
                  <a:cubicBezTo>
                    <a:pt x="937" y="1"/>
                    <a:pt x="749" y="51"/>
                    <a:pt x="581" y="150"/>
                  </a:cubicBezTo>
                  <a:cubicBezTo>
                    <a:pt x="276" y="318"/>
                    <a:pt x="1" y="700"/>
                    <a:pt x="47" y="1066"/>
                  </a:cubicBezTo>
                  <a:cubicBezTo>
                    <a:pt x="62" y="1265"/>
                    <a:pt x="108" y="1463"/>
                    <a:pt x="184" y="1647"/>
                  </a:cubicBezTo>
                  <a:cubicBezTo>
                    <a:pt x="184" y="1662"/>
                    <a:pt x="184" y="1693"/>
                    <a:pt x="200" y="1708"/>
                  </a:cubicBezTo>
                  <a:cubicBezTo>
                    <a:pt x="291" y="2059"/>
                    <a:pt x="505" y="2349"/>
                    <a:pt x="795" y="2548"/>
                  </a:cubicBezTo>
                  <a:cubicBezTo>
                    <a:pt x="948" y="2640"/>
                    <a:pt x="1116" y="2685"/>
                    <a:pt x="1284" y="2685"/>
                  </a:cubicBezTo>
                  <a:lnTo>
                    <a:pt x="1238" y="2685"/>
                  </a:lnTo>
                  <a:cubicBezTo>
                    <a:pt x="1281" y="2689"/>
                    <a:pt x="1324" y="2691"/>
                    <a:pt x="1368" y="2691"/>
                  </a:cubicBezTo>
                  <a:cubicBezTo>
                    <a:pt x="1825" y="2691"/>
                    <a:pt x="2315" y="2471"/>
                    <a:pt x="2399" y="1983"/>
                  </a:cubicBezTo>
                  <a:cubicBezTo>
                    <a:pt x="2460" y="1662"/>
                    <a:pt x="2475" y="1341"/>
                    <a:pt x="2414" y="1036"/>
                  </a:cubicBezTo>
                  <a:cubicBezTo>
                    <a:pt x="2292" y="639"/>
                    <a:pt x="2017" y="318"/>
                    <a:pt x="1666" y="150"/>
                  </a:cubicBezTo>
                  <a:cubicBezTo>
                    <a:pt x="1498" y="51"/>
                    <a:pt x="1311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5936550" y="2063625"/>
              <a:ext cx="66450" cy="84275"/>
            </a:xfrm>
            <a:custGeom>
              <a:rect b="b" l="l" r="r" t="t"/>
              <a:pathLst>
                <a:path extrusionOk="0" h="3371" w="2658">
                  <a:moveTo>
                    <a:pt x="1329" y="0"/>
                  </a:moveTo>
                  <a:cubicBezTo>
                    <a:pt x="764" y="0"/>
                    <a:pt x="260" y="382"/>
                    <a:pt x="107" y="932"/>
                  </a:cubicBezTo>
                  <a:cubicBezTo>
                    <a:pt x="46" y="1130"/>
                    <a:pt x="46" y="1329"/>
                    <a:pt x="76" y="1543"/>
                  </a:cubicBezTo>
                  <a:cubicBezTo>
                    <a:pt x="0" y="1787"/>
                    <a:pt x="46" y="2047"/>
                    <a:pt x="183" y="2276"/>
                  </a:cubicBezTo>
                  <a:cubicBezTo>
                    <a:pt x="183" y="2291"/>
                    <a:pt x="199" y="2322"/>
                    <a:pt x="199" y="2352"/>
                  </a:cubicBezTo>
                  <a:cubicBezTo>
                    <a:pt x="336" y="2719"/>
                    <a:pt x="581" y="3024"/>
                    <a:pt x="917" y="3208"/>
                  </a:cubicBezTo>
                  <a:cubicBezTo>
                    <a:pt x="1099" y="3321"/>
                    <a:pt x="1290" y="3371"/>
                    <a:pt x="1475" y="3371"/>
                  </a:cubicBezTo>
                  <a:cubicBezTo>
                    <a:pt x="2067" y="3371"/>
                    <a:pt x="2604" y="2858"/>
                    <a:pt x="2627" y="2230"/>
                  </a:cubicBezTo>
                  <a:cubicBezTo>
                    <a:pt x="2627" y="2047"/>
                    <a:pt x="2658" y="1879"/>
                    <a:pt x="2658" y="1695"/>
                  </a:cubicBezTo>
                  <a:cubicBezTo>
                    <a:pt x="2658" y="1436"/>
                    <a:pt x="2612" y="1176"/>
                    <a:pt x="2551" y="932"/>
                  </a:cubicBezTo>
                  <a:cubicBezTo>
                    <a:pt x="2398" y="382"/>
                    <a:pt x="189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5849500" y="1866175"/>
              <a:ext cx="66450" cy="76800"/>
            </a:xfrm>
            <a:custGeom>
              <a:rect b="b" l="l" r="r" t="t"/>
              <a:pathLst>
                <a:path extrusionOk="0" h="3072" w="2658">
                  <a:moveTo>
                    <a:pt x="1082" y="0"/>
                  </a:moveTo>
                  <a:cubicBezTo>
                    <a:pt x="436" y="0"/>
                    <a:pt x="1" y="598"/>
                    <a:pt x="45" y="1254"/>
                  </a:cubicBezTo>
                  <a:cubicBezTo>
                    <a:pt x="107" y="1819"/>
                    <a:pt x="458" y="2308"/>
                    <a:pt x="947" y="2567"/>
                  </a:cubicBezTo>
                  <a:cubicBezTo>
                    <a:pt x="947" y="2873"/>
                    <a:pt x="1283" y="3071"/>
                    <a:pt x="1619" y="3071"/>
                  </a:cubicBezTo>
                  <a:cubicBezTo>
                    <a:pt x="2092" y="3071"/>
                    <a:pt x="2321" y="2751"/>
                    <a:pt x="2489" y="2323"/>
                  </a:cubicBezTo>
                  <a:cubicBezTo>
                    <a:pt x="2657" y="1911"/>
                    <a:pt x="2596" y="1529"/>
                    <a:pt x="2535" y="1086"/>
                  </a:cubicBezTo>
                  <a:cubicBezTo>
                    <a:pt x="2428" y="368"/>
                    <a:pt x="1787" y="17"/>
                    <a:pt x="1130" y="1"/>
                  </a:cubicBezTo>
                  <a:cubicBezTo>
                    <a:pt x="1114" y="1"/>
                    <a:pt x="1098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655875" y="1769375"/>
              <a:ext cx="64950" cy="71500"/>
            </a:xfrm>
            <a:custGeom>
              <a:rect b="b" l="l" r="r" t="t"/>
              <a:pathLst>
                <a:path extrusionOk="0" h="2860" w="2598">
                  <a:moveTo>
                    <a:pt x="1276" y="0"/>
                  </a:moveTo>
                  <a:cubicBezTo>
                    <a:pt x="744" y="0"/>
                    <a:pt x="219" y="335"/>
                    <a:pt x="62" y="925"/>
                  </a:cubicBezTo>
                  <a:cubicBezTo>
                    <a:pt x="1" y="1200"/>
                    <a:pt x="1" y="1475"/>
                    <a:pt x="62" y="1750"/>
                  </a:cubicBezTo>
                  <a:cubicBezTo>
                    <a:pt x="107" y="2010"/>
                    <a:pt x="260" y="2254"/>
                    <a:pt x="489" y="2392"/>
                  </a:cubicBezTo>
                  <a:cubicBezTo>
                    <a:pt x="642" y="2606"/>
                    <a:pt x="871" y="2758"/>
                    <a:pt x="1131" y="2835"/>
                  </a:cubicBezTo>
                  <a:cubicBezTo>
                    <a:pt x="1218" y="2851"/>
                    <a:pt x="1307" y="2860"/>
                    <a:pt x="1397" y="2860"/>
                  </a:cubicBezTo>
                  <a:cubicBezTo>
                    <a:pt x="1796" y="2860"/>
                    <a:pt x="2199" y="2690"/>
                    <a:pt x="2399" y="2315"/>
                  </a:cubicBezTo>
                  <a:cubicBezTo>
                    <a:pt x="2521" y="2101"/>
                    <a:pt x="2582" y="1857"/>
                    <a:pt x="2567" y="1628"/>
                  </a:cubicBezTo>
                  <a:lnTo>
                    <a:pt x="2567" y="1552"/>
                  </a:lnTo>
                  <a:cubicBezTo>
                    <a:pt x="2597" y="1368"/>
                    <a:pt x="2597" y="1170"/>
                    <a:pt x="2551" y="986"/>
                  </a:cubicBezTo>
                  <a:cubicBezTo>
                    <a:pt x="2490" y="773"/>
                    <a:pt x="2383" y="589"/>
                    <a:pt x="2231" y="452"/>
                  </a:cubicBezTo>
                  <a:cubicBezTo>
                    <a:pt x="1977" y="144"/>
                    <a:pt x="1625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5665800" y="1653625"/>
              <a:ext cx="65325" cy="66350"/>
            </a:xfrm>
            <a:custGeom>
              <a:rect b="b" l="l" r="r" t="t"/>
              <a:pathLst>
                <a:path extrusionOk="0" h="2654" w="2613">
                  <a:moveTo>
                    <a:pt x="1339" y="1"/>
                  </a:moveTo>
                  <a:cubicBezTo>
                    <a:pt x="1235" y="1"/>
                    <a:pt x="1129" y="14"/>
                    <a:pt x="1024" y="41"/>
                  </a:cubicBezTo>
                  <a:cubicBezTo>
                    <a:pt x="612" y="148"/>
                    <a:pt x="291" y="484"/>
                    <a:pt x="199" y="897"/>
                  </a:cubicBezTo>
                  <a:cubicBezTo>
                    <a:pt x="1" y="1263"/>
                    <a:pt x="62" y="1737"/>
                    <a:pt x="352" y="2042"/>
                  </a:cubicBezTo>
                  <a:cubicBezTo>
                    <a:pt x="367" y="2073"/>
                    <a:pt x="383" y="2088"/>
                    <a:pt x="413" y="2103"/>
                  </a:cubicBezTo>
                  <a:cubicBezTo>
                    <a:pt x="428" y="2134"/>
                    <a:pt x="474" y="2149"/>
                    <a:pt x="505" y="2180"/>
                  </a:cubicBezTo>
                  <a:cubicBezTo>
                    <a:pt x="535" y="2195"/>
                    <a:pt x="520" y="2210"/>
                    <a:pt x="535" y="2226"/>
                  </a:cubicBezTo>
                  <a:cubicBezTo>
                    <a:pt x="548" y="2238"/>
                    <a:pt x="824" y="2475"/>
                    <a:pt x="832" y="2475"/>
                  </a:cubicBezTo>
                  <a:cubicBezTo>
                    <a:pt x="834" y="2475"/>
                    <a:pt x="819" y="2461"/>
                    <a:pt x="780" y="2424"/>
                  </a:cubicBezTo>
                  <a:lnTo>
                    <a:pt x="780" y="2424"/>
                  </a:lnTo>
                  <a:cubicBezTo>
                    <a:pt x="825" y="2439"/>
                    <a:pt x="856" y="2470"/>
                    <a:pt x="902" y="2485"/>
                  </a:cubicBezTo>
                  <a:cubicBezTo>
                    <a:pt x="1083" y="2601"/>
                    <a:pt x="1282" y="2654"/>
                    <a:pt x="1476" y="2654"/>
                  </a:cubicBezTo>
                  <a:cubicBezTo>
                    <a:pt x="2002" y="2654"/>
                    <a:pt x="2500" y="2266"/>
                    <a:pt x="2567" y="1676"/>
                  </a:cubicBezTo>
                  <a:cubicBezTo>
                    <a:pt x="2582" y="1584"/>
                    <a:pt x="2597" y="1477"/>
                    <a:pt x="2613" y="1386"/>
                  </a:cubicBezTo>
                  <a:cubicBezTo>
                    <a:pt x="2597" y="1217"/>
                    <a:pt x="2582" y="1049"/>
                    <a:pt x="2521" y="881"/>
                  </a:cubicBezTo>
                  <a:cubicBezTo>
                    <a:pt x="2368" y="345"/>
                    <a:pt x="1872" y="1"/>
                    <a:pt x="1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5729950" y="1692825"/>
              <a:ext cx="800" cy="5000"/>
            </a:xfrm>
            <a:custGeom>
              <a:rect b="b" l="l" r="r" t="t"/>
              <a:pathLst>
                <a:path extrusionOk="0" h="200" w="32">
                  <a:moveTo>
                    <a:pt x="31" y="1"/>
                  </a:moveTo>
                  <a:lnTo>
                    <a:pt x="31" y="1"/>
                  </a:lnTo>
                  <a:cubicBezTo>
                    <a:pt x="16" y="47"/>
                    <a:pt x="16" y="77"/>
                    <a:pt x="1" y="108"/>
                  </a:cubicBezTo>
                  <a:lnTo>
                    <a:pt x="1" y="199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5875450" y="2348100"/>
              <a:ext cx="70275" cy="72225"/>
            </a:xfrm>
            <a:custGeom>
              <a:rect b="b" l="l" r="r" t="t"/>
              <a:pathLst>
                <a:path extrusionOk="0" h="2889" w="2811">
                  <a:moveTo>
                    <a:pt x="1227" y="0"/>
                  </a:moveTo>
                  <a:cubicBezTo>
                    <a:pt x="815" y="0"/>
                    <a:pt x="392" y="241"/>
                    <a:pt x="184" y="596"/>
                  </a:cubicBezTo>
                  <a:cubicBezTo>
                    <a:pt x="31" y="871"/>
                    <a:pt x="0" y="1207"/>
                    <a:pt x="92" y="1528"/>
                  </a:cubicBezTo>
                  <a:cubicBezTo>
                    <a:pt x="77" y="1879"/>
                    <a:pt x="214" y="2200"/>
                    <a:pt x="474" y="2444"/>
                  </a:cubicBezTo>
                  <a:cubicBezTo>
                    <a:pt x="611" y="2566"/>
                    <a:pt x="779" y="2673"/>
                    <a:pt x="963" y="2734"/>
                  </a:cubicBezTo>
                  <a:cubicBezTo>
                    <a:pt x="1132" y="2834"/>
                    <a:pt x="1328" y="2888"/>
                    <a:pt x="1528" y="2888"/>
                  </a:cubicBezTo>
                  <a:cubicBezTo>
                    <a:pt x="1635" y="2888"/>
                    <a:pt x="1743" y="2873"/>
                    <a:pt x="1848" y="2841"/>
                  </a:cubicBezTo>
                  <a:cubicBezTo>
                    <a:pt x="2352" y="2704"/>
                    <a:pt x="2811" y="2200"/>
                    <a:pt x="2765" y="1650"/>
                  </a:cubicBezTo>
                  <a:cubicBezTo>
                    <a:pt x="2750" y="1299"/>
                    <a:pt x="2612" y="963"/>
                    <a:pt x="2383" y="703"/>
                  </a:cubicBezTo>
                  <a:cubicBezTo>
                    <a:pt x="2352" y="688"/>
                    <a:pt x="2322" y="688"/>
                    <a:pt x="2307" y="657"/>
                  </a:cubicBezTo>
                  <a:cubicBezTo>
                    <a:pt x="2154" y="474"/>
                    <a:pt x="1986" y="306"/>
                    <a:pt x="1772" y="168"/>
                  </a:cubicBezTo>
                  <a:cubicBezTo>
                    <a:pt x="1608" y="52"/>
                    <a:pt x="1419" y="0"/>
                    <a:pt x="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5802900" y="2410200"/>
              <a:ext cx="78300" cy="68300"/>
            </a:xfrm>
            <a:custGeom>
              <a:rect b="b" l="l" r="r" t="t"/>
              <a:pathLst>
                <a:path extrusionOk="0" h="2732" w="3132">
                  <a:moveTo>
                    <a:pt x="1536" y="0"/>
                  </a:moveTo>
                  <a:cubicBezTo>
                    <a:pt x="1192" y="0"/>
                    <a:pt x="845" y="130"/>
                    <a:pt x="611" y="373"/>
                  </a:cubicBezTo>
                  <a:cubicBezTo>
                    <a:pt x="0" y="983"/>
                    <a:pt x="199" y="1900"/>
                    <a:pt x="871" y="2358"/>
                  </a:cubicBezTo>
                  <a:cubicBezTo>
                    <a:pt x="978" y="2435"/>
                    <a:pt x="1100" y="2480"/>
                    <a:pt x="1192" y="2557"/>
                  </a:cubicBezTo>
                  <a:cubicBezTo>
                    <a:pt x="1359" y="2678"/>
                    <a:pt x="1559" y="2732"/>
                    <a:pt x="1763" y="2732"/>
                  </a:cubicBezTo>
                  <a:cubicBezTo>
                    <a:pt x="2099" y="2732"/>
                    <a:pt x="2445" y="2586"/>
                    <a:pt x="2673" y="2358"/>
                  </a:cubicBezTo>
                  <a:cubicBezTo>
                    <a:pt x="3055" y="1976"/>
                    <a:pt x="3131" y="1365"/>
                    <a:pt x="2856" y="892"/>
                  </a:cubicBezTo>
                  <a:cubicBezTo>
                    <a:pt x="2734" y="693"/>
                    <a:pt x="2581" y="525"/>
                    <a:pt x="2413" y="373"/>
                  </a:cubicBezTo>
                  <a:cubicBezTo>
                    <a:pt x="2190" y="119"/>
                    <a:pt x="1864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5666175" y="2245750"/>
              <a:ext cx="66850" cy="73075"/>
            </a:xfrm>
            <a:custGeom>
              <a:rect b="b" l="l" r="r" t="t"/>
              <a:pathLst>
                <a:path extrusionOk="0" h="2923" w="2674">
                  <a:moveTo>
                    <a:pt x="1332" y="1"/>
                  </a:moveTo>
                  <a:cubicBezTo>
                    <a:pt x="790" y="1"/>
                    <a:pt x="291" y="357"/>
                    <a:pt x="138" y="902"/>
                  </a:cubicBezTo>
                  <a:cubicBezTo>
                    <a:pt x="1" y="1391"/>
                    <a:pt x="77" y="1895"/>
                    <a:pt x="322" y="2322"/>
                  </a:cubicBezTo>
                  <a:cubicBezTo>
                    <a:pt x="535" y="2636"/>
                    <a:pt x="895" y="2923"/>
                    <a:pt x="1290" y="2923"/>
                  </a:cubicBezTo>
                  <a:cubicBezTo>
                    <a:pt x="1318" y="2923"/>
                    <a:pt x="1347" y="2921"/>
                    <a:pt x="1376" y="2918"/>
                  </a:cubicBezTo>
                  <a:cubicBezTo>
                    <a:pt x="1681" y="2888"/>
                    <a:pt x="2002" y="2842"/>
                    <a:pt x="2216" y="2597"/>
                  </a:cubicBezTo>
                  <a:cubicBezTo>
                    <a:pt x="2460" y="2368"/>
                    <a:pt x="2598" y="2048"/>
                    <a:pt x="2598" y="1711"/>
                  </a:cubicBezTo>
                  <a:cubicBezTo>
                    <a:pt x="2598" y="1711"/>
                    <a:pt x="2598" y="1696"/>
                    <a:pt x="2598" y="1696"/>
                  </a:cubicBezTo>
                  <a:cubicBezTo>
                    <a:pt x="2659" y="1498"/>
                    <a:pt x="2674" y="1284"/>
                    <a:pt x="2613" y="1085"/>
                  </a:cubicBezTo>
                  <a:cubicBezTo>
                    <a:pt x="2582" y="978"/>
                    <a:pt x="2536" y="887"/>
                    <a:pt x="2475" y="795"/>
                  </a:cubicBezTo>
                  <a:cubicBezTo>
                    <a:pt x="2338" y="428"/>
                    <a:pt x="2032" y="154"/>
                    <a:pt x="1666" y="47"/>
                  </a:cubicBezTo>
                  <a:cubicBezTo>
                    <a:pt x="1554" y="16"/>
                    <a:pt x="1442" y="1"/>
                    <a:pt x="1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6068650" y="2497850"/>
              <a:ext cx="61900" cy="67775"/>
            </a:xfrm>
            <a:custGeom>
              <a:rect b="b" l="l" r="r" t="t"/>
              <a:pathLst>
                <a:path extrusionOk="0" h="2711" w="2476">
                  <a:moveTo>
                    <a:pt x="1207" y="1"/>
                  </a:moveTo>
                  <a:cubicBezTo>
                    <a:pt x="1101" y="1"/>
                    <a:pt x="998" y="15"/>
                    <a:pt x="902" y="44"/>
                  </a:cubicBezTo>
                  <a:cubicBezTo>
                    <a:pt x="398" y="181"/>
                    <a:pt x="47" y="639"/>
                    <a:pt x="47" y="1159"/>
                  </a:cubicBezTo>
                  <a:cubicBezTo>
                    <a:pt x="1" y="1495"/>
                    <a:pt x="77" y="1846"/>
                    <a:pt x="261" y="2136"/>
                  </a:cubicBezTo>
                  <a:cubicBezTo>
                    <a:pt x="521" y="2480"/>
                    <a:pt x="895" y="2710"/>
                    <a:pt x="1296" y="2710"/>
                  </a:cubicBezTo>
                  <a:cubicBezTo>
                    <a:pt x="1483" y="2710"/>
                    <a:pt x="1675" y="2660"/>
                    <a:pt x="1864" y="2549"/>
                  </a:cubicBezTo>
                  <a:cubicBezTo>
                    <a:pt x="2155" y="2365"/>
                    <a:pt x="2368" y="2060"/>
                    <a:pt x="2430" y="1708"/>
                  </a:cubicBezTo>
                  <a:cubicBezTo>
                    <a:pt x="2445" y="1663"/>
                    <a:pt x="2445" y="1617"/>
                    <a:pt x="2445" y="1571"/>
                  </a:cubicBezTo>
                  <a:cubicBezTo>
                    <a:pt x="2475" y="1418"/>
                    <a:pt x="2475" y="1265"/>
                    <a:pt x="2430" y="1128"/>
                  </a:cubicBezTo>
                  <a:cubicBezTo>
                    <a:pt x="2368" y="929"/>
                    <a:pt x="2292" y="746"/>
                    <a:pt x="2200" y="578"/>
                  </a:cubicBezTo>
                  <a:cubicBezTo>
                    <a:pt x="2043" y="203"/>
                    <a:pt x="1609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6165275" y="2696775"/>
              <a:ext cx="68750" cy="64500"/>
            </a:xfrm>
            <a:custGeom>
              <a:rect b="b" l="l" r="r" t="t"/>
              <a:pathLst>
                <a:path extrusionOk="0" h="2580" w="2750">
                  <a:moveTo>
                    <a:pt x="1276" y="0"/>
                  </a:moveTo>
                  <a:cubicBezTo>
                    <a:pt x="1150" y="0"/>
                    <a:pt x="1024" y="16"/>
                    <a:pt x="902" y="44"/>
                  </a:cubicBezTo>
                  <a:cubicBezTo>
                    <a:pt x="871" y="44"/>
                    <a:pt x="856" y="60"/>
                    <a:pt x="840" y="75"/>
                  </a:cubicBezTo>
                  <a:lnTo>
                    <a:pt x="825" y="75"/>
                  </a:lnTo>
                  <a:cubicBezTo>
                    <a:pt x="749" y="105"/>
                    <a:pt x="688" y="136"/>
                    <a:pt x="611" y="167"/>
                  </a:cubicBezTo>
                  <a:cubicBezTo>
                    <a:pt x="550" y="197"/>
                    <a:pt x="489" y="243"/>
                    <a:pt x="443" y="289"/>
                  </a:cubicBezTo>
                  <a:cubicBezTo>
                    <a:pt x="413" y="319"/>
                    <a:pt x="382" y="335"/>
                    <a:pt x="367" y="365"/>
                  </a:cubicBezTo>
                  <a:cubicBezTo>
                    <a:pt x="336" y="396"/>
                    <a:pt x="306" y="411"/>
                    <a:pt x="291" y="442"/>
                  </a:cubicBezTo>
                  <a:cubicBezTo>
                    <a:pt x="245" y="503"/>
                    <a:pt x="199" y="564"/>
                    <a:pt x="153" y="625"/>
                  </a:cubicBezTo>
                  <a:cubicBezTo>
                    <a:pt x="123" y="686"/>
                    <a:pt x="92" y="762"/>
                    <a:pt x="61" y="823"/>
                  </a:cubicBezTo>
                  <a:lnTo>
                    <a:pt x="61" y="854"/>
                  </a:lnTo>
                  <a:cubicBezTo>
                    <a:pt x="61" y="854"/>
                    <a:pt x="61" y="884"/>
                    <a:pt x="46" y="900"/>
                  </a:cubicBezTo>
                  <a:cubicBezTo>
                    <a:pt x="31" y="946"/>
                    <a:pt x="31" y="991"/>
                    <a:pt x="31" y="1037"/>
                  </a:cubicBezTo>
                  <a:cubicBezTo>
                    <a:pt x="31" y="1052"/>
                    <a:pt x="31" y="1083"/>
                    <a:pt x="16" y="1098"/>
                  </a:cubicBezTo>
                  <a:cubicBezTo>
                    <a:pt x="0" y="1129"/>
                    <a:pt x="16" y="1190"/>
                    <a:pt x="16" y="1236"/>
                  </a:cubicBezTo>
                  <a:lnTo>
                    <a:pt x="16" y="1373"/>
                  </a:lnTo>
                  <a:cubicBezTo>
                    <a:pt x="16" y="1419"/>
                    <a:pt x="16" y="1419"/>
                    <a:pt x="31" y="1434"/>
                  </a:cubicBezTo>
                  <a:cubicBezTo>
                    <a:pt x="31" y="1480"/>
                    <a:pt x="31" y="1526"/>
                    <a:pt x="46" y="1572"/>
                  </a:cubicBezTo>
                  <a:cubicBezTo>
                    <a:pt x="46" y="1587"/>
                    <a:pt x="61" y="1602"/>
                    <a:pt x="61" y="1618"/>
                  </a:cubicBezTo>
                  <a:cubicBezTo>
                    <a:pt x="77" y="1648"/>
                    <a:pt x="61" y="1633"/>
                    <a:pt x="61" y="1648"/>
                  </a:cubicBezTo>
                  <a:cubicBezTo>
                    <a:pt x="92" y="1709"/>
                    <a:pt x="123" y="1786"/>
                    <a:pt x="153" y="1847"/>
                  </a:cubicBezTo>
                  <a:cubicBezTo>
                    <a:pt x="199" y="1908"/>
                    <a:pt x="245" y="1969"/>
                    <a:pt x="291" y="2030"/>
                  </a:cubicBezTo>
                  <a:cubicBezTo>
                    <a:pt x="336" y="2076"/>
                    <a:pt x="382" y="2122"/>
                    <a:pt x="443" y="2183"/>
                  </a:cubicBezTo>
                  <a:cubicBezTo>
                    <a:pt x="489" y="2229"/>
                    <a:pt x="550" y="2274"/>
                    <a:pt x="611" y="2305"/>
                  </a:cubicBezTo>
                  <a:cubicBezTo>
                    <a:pt x="840" y="2473"/>
                    <a:pt x="1100" y="2565"/>
                    <a:pt x="1375" y="2580"/>
                  </a:cubicBezTo>
                  <a:cubicBezTo>
                    <a:pt x="1910" y="2580"/>
                    <a:pt x="2368" y="2229"/>
                    <a:pt x="2521" y="1740"/>
                  </a:cubicBezTo>
                  <a:cubicBezTo>
                    <a:pt x="2536" y="1694"/>
                    <a:pt x="2551" y="1633"/>
                    <a:pt x="2566" y="1587"/>
                  </a:cubicBezTo>
                  <a:cubicBezTo>
                    <a:pt x="2750" y="930"/>
                    <a:pt x="2353" y="243"/>
                    <a:pt x="1696" y="60"/>
                  </a:cubicBezTo>
                  <a:cubicBezTo>
                    <a:pt x="1559" y="19"/>
                    <a:pt x="1417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203075" y="2542850"/>
              <a:ext cx="71050" cy="71600"/>
            </a:xfrm>
            <a:custGeom>
              <a:rect b="b" l="l" r="r" t="t"/>
              <a:pathLst>
                <a:path extrusionOk="0" h="2864" w="2842">
                  <a:moveTo>
                    <a:pt x="1314" y="0"/>
                  </a:moveTo>
                  <a:cubicBezTo>
                    <a:pt x="596" y="15"/>
                    <a:pt x="31" y="596"/>
                    <a:pt x="16" y="1298"/>
                  </a:cubicBezTo>
                  <a:cubicBezTo>
                    <a:pt x="1" y="1879"/>
                    <a:pt x="321" y="2429"/>
                    <a:pt x="841" y="2688"/>
                  </a:cubicBezTo>
                  <a:cubicBezTo>
                    <a:pt x="1039" y="2806"/>
                    <a:pt x="1260" y="2864"/>
                    <a:pt x="1481" y="2864"/>
                  </a:cubicBezTo>
                  <a:cubicBezTo>
                    <a:pt x="1803" y="2864"/>
                    <a:pt x="2123" y="2741"/>
                    <a:pt x="2368" y="2505"/>
                  </a:cubicBezTo>
                  <a:cubicBezTo>
                    <a:pt x="2750" y="2108"/>
                    <a:pt x="2842" y="1512"/>
                    <a:pt x="2582" y="1039"/>
                  </a:cubicBezTo>
                  <a:cubicBezTo>
                    <a:pt x="2582" y="1023"/>
                    <a:pt x="2567" y="993"/>
                    <a:pt x="2551" y="978"/>
                  </a:cubicBezTo>
                  <a:lnTo>
                    <a:pt x="2551" y="962"/>
                  </a:lnTo>
                  <a:cubicBezTo>
                    <a:pt x="2399" y="397"/>
                    <a:pt x="1895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6257400" y="2372525"/>
              <a:ext cx="77050" cy="62100"/>
            </a:xfrm>
            <a:custGeom>
              <a:rect b="b" l="l" r="r" t="t"/>
              <a:pathLst>
                <a:path extrusionOk="0" h="2484" w="3082">
                  <a:moveTo>
                    <a:pt x="1402" y="1"/>
                  </a:moveTo>
                  <a:cubicBezTo>
                    <a:pt x="806" y="1"/>
                    <a:pt x="302" y="413"/>
                    <a:pt x="180" y="994"/>
                  </a:cubicBezTo>
                  <a:cubicBezTo>
                    <a:pt x="1" y="1833"/>
                    <a:pt x="674" y="2483"/>
                    <a:pt x="1401" y="2483"/>
                  </a:cubicBezTo>
                  <a:cubicBezTo>
                    <a:pt x="1667" y="2483"/>
                    <a:pt x="1940" y="2396"/>
                    <a:pt x="2181" y="2200"/>
                  </a:cubicBezTo>
                  <a:cubicBezTo>
                    <a:pt x="3082" y="1467"/>
                    <a:pt x="2563" y="1"/>
                    <a:pt x="1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6141600" y="2071050"/>
              <a:ext cx="69900" cy="74775"/>
            </a:xfrm>
            <a:custGeom>
              <a:rect b="b" l="l" r="r" t="t"/>
              <a:pathLst>
                <a:path extrusionOk="0" h="2991" w="2796">
                  <a:moveTo>
                    <a:pt x="1471" y="0"/>
                  </a:moveTo>
                  <a:cubicBezTo>
                    <a:pt x="1394" y="0"/>
                    <a:pt x="1316" y="12"/>
                    <a:pt x="1238" y="39"/>
                  </a:cubicBezTo>
                  <a:cubicBezTo>
                    <a:pt x="1146" y="85"/>
                    <a:pt x="1054" y="131"/>
                    <a:pt x="963" y="177"/>
                  </a:cubicBezTo>
                  <a:cubicBezTo>
                    <a:pt x="688" y="253"/>
                    <a:pt x="459" y="436"/>
                    <a:pt x="321" y="681"/>
                  </a:cubicBezTo>
                  <a:cubicBezTo>
                    <a:pt x="168" y="955"/>
                    <a:pt x="0" y="1261"/>
                    <a:pt x="16" y="1597"/>
                  </a:cubicBezTo>
                  <a:cubicBezTo>
                    <a:pt x="46" y="1979"/>
                    <a:pt x="199" y="2361"/>
                    <a:pt x="489" y="2636"/>
                  </a:cubicBezTo>
                  <a:cubicBezTo>
                    <a:pt x="726" y="2872"/>
                    <a:pt x="1039" y="2991"/>
                    <a:pt x="1352" y="2991"/>
                  </a:cubicBezTo>
                  <a:cubicBezTo>
                    <a:pt x="1665" y="2991"/>
                    <a:pt x="1978" y="2872"/>
                    <a:pt x="2215" y="2636"/>
                  </a:cubicBezTo>
                  <a:cubicBezTo>
                    <a:pt x="2429" y="2407"/>
                    <a:pt x="2566" y="2147"/>
                    <a:pt x="2658" y="1841"/>
                  </a:cubicBezTo>
                  <a:cubicBezTo>
                    <a:pt x="2796" y="1521"/>
                    <a:pt x="2780" y="1154"/>
                    <a:pt x="2628" y="833"/>
                  </a:cubicBezTo>
                  <a:cubicBezTo>
                    <a:pt x="2551" y="543"/>
                    <a:pt x="2368" y="314"/>
                    <a:pt x="2108" y="177"/>
                  </a:cubicBezTo>
                  <a:cubicBezTo>
                    <a:pt x="1915" y="97"/>
                    <a:pt x="1696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6048425" y="1815400"/>
              <a:ext cx="69525" cy="72275"/>
            </a:xfrm>
            <a:custGeom>
              <a:rect b="b" l="l" r="r" t="t"/>
              <a:pathLst>
                <a:path extrusionOk="0" h="2891" w="2781">
                  <a:moveTo>
                    <a:pt x="1222" y="1"/>
                  </a:moveTo>
                  <a:cubicBezTo>
                    <a:pt x="535" y="1"/>
                    <a:pt x="77" y="551"/>
                    <a:pt x="31" y="1192"/>
                  </a:cubicBezTo>
                  <a:cubicBezTo>
                    <a:pt x="16" y="1360"/>
                    <a:pt x="16" y="1513"/>
                    <a:pt x="0" y="1681"/>
                  </a:cubicBezTo>
                  <a:cubicBezTo>
                    <a:pt x="16" y="2338"/>
                    <a:pt x="550" y="2872"/>
                    <a:pt x="1207" y="2888"/>
                  </a:cubicBezTo>
                  <a:cubicBezTo>
                    <a:pt x="1236" y="2889"/>
                    <a:pt x="1264" y="2890"/>
                    <a:pt x="1292" y="2890"/>
                  </a:cubicBezTo>
                  <a:cubicBezTo>
                    <a:pt x="1793" y="2890"/>
                    <a:pt x="2246" y="2635"/>
                    <a:pt x="2521" y="2216"/>
                  </a:cubicBezTo>
                  <a:cubicBezTo>
                    <a:pt x="2735" y="1864"/>
                    <a:pt x="2780" y="1437"/>
                    <a:pt x="2658" y="1055"/>
                  </a:cubicBezTo>
                  <a:lnTo>
                    <a:pt x="2658" y="1024"/>
                  </a:lnTo>
                  <a:lnTo>
                    <a:pt x="2658" y="1009"/>
                  </a:lnTo>
                  <a:cubicBezTo>
                    <a:pt x="2643" y="994"/>
                    <a:pt x="2643" y="963"/>
                    <a:pt x="2628" y="933"/>
                  </a:cubicBezTo>
                  <a:cubicBezTo>
                    <a:pt x="2521" y="673"/>
                    <a:pt x="2322" y="459"/>
                    <a:pt x="2062" y="367"/>
                  </a:cubicBezTo>
                  <a:cubicBezTo>
                    <a:pt x="1833" y="138"/>
                    <a:pt x="1543" y="16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6116000" y="1666475"/>
              <a:ext cx="64200" cy="76775"/>
            </a:xfrm>
            <a:custGeom>
              <a:rect b="b" l="l" r="r" t="t"/>
              <a:pathLst>
                <a:path extrusionOk="0" h="3071" w="2568">
                  <a:moveTo>
                    <a:pt x="1238" y="1"/>
                  </a:moveTo>
                  <a:cubicBezTo>
                    <a:pt x="933" y="1"/>
                    <a:pt x="627" y="123"/>
                    <a:pt x="413" y="352"/>
                  </a:cubicBezTo>
                  <a:cubicBezTo>
                    <a:pt x="200" y="566"/>
                    <a:pt x="77" y="872"/>
                    <a:pt x="62" y="1177"/>
                  </a:cubicBezTo>
                  <a:cubicBezTo>
                    <a:pt x="47" y="1345"/>
                    <a:pt x="47" y="1498"/>
                    <a:pt x="47" y="1666"/>
                  </a:cubicBezTo>
                  <a:cubicBezTo>
                    <a:pt x="1" y="2032"/>
                    <a:pt x="138" y="2399"/>
                    <a:pt x="398" y="2674"/>
                  </a:cubicBezTo>
                  <a:cubicBezTo>
                    <a:pt x="627" y="2934"/>
                    <a:pt x="963" y="3071"/>
                    <a:pt x="1299" y="3071"/>
                  </a:cubicBezTo>
                  <a:cubicBezTo>
                    <a:pt x="1895" y="3056"/>
                    <a:pt x="2399" y="2628"/>
                    <a:pt x="2506" y="2032"/>
                  </a:cubicBezTo>
                  <a:cubicBezTo>
                    <a:pt x="2552" y="1925"/>
                    <a:pt x="2567" y="1788"/>
                    <a:pt x="2552" y="1666"/>
                  </a:cubicBezTo>
                  <a:cubicBezTo>
                    <a:pt x="2552" y="1620"/>
                    <a:pt x="2537" y="1574"/>
                    <a:pt x="2537" y="1513"/>
                  </a:cubicBezTo>
                  <a:lnTo>
                    <a:pt x="2537" y="1498"/>
                  </a:lnTo>
                  <a:cubicBezTo>
                    <a:pt x="2537" y="1391"/>
                    <a:pt x="2552" y="1284"/>
                    <a:pt x="2567" y="1177"/>
                  </a:cubicBezTo>
                  <a:cubicBezTo>
                    <a:pt x="2567" y="872"/>
                    <a:pt x="2445" y="581"/>
                    <a:pt x="2231" y="367"/>
                  </a:cubicBezTo>
                  <a:cubicBezTo>
                    <a:pt x="2002" y="154"/>
                    <a:pt x="1712" y="31"/>
                    <a:pt x="1406" y="16"/>
                  </a:cubicBezTo>
                  <a:lnTo>
                    <a:pt x="12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234375" y="2013800"/>
              <a:ext cx="67625" cy="71400"/>
            </a:xfrm>
            <a:custGeom>
              <a:rect b="b" l="l" r="r" t="t"/>
              <a:pathLst>
                <a:path extrusionOk="0" h="2856" w="2705">
                  <a:moveTo>
                    <a:pt x="1177" y="0"/>
                  </a:moveTo>
                  <a:cubicBezTo>
                    <a:pt x="1076" y="0"/>
                    <a:pt x="974" y="12"/>
                    <a:pt x="872" y="38"/>
                  </a:cubicBezTo>
                  <a:cubicBezTo>
                    <a:pt x="383" y="175"/>
                    <a:pt x="32" y="634"/>
                    <a:pt x="32" y="1153"/>
                  </a:cubicBezTo>
                  <a:cubicBezTo>
                    <a:pt x="1" y="1611"/>
                    <a:pt x="154" y="2069"/>
                    <a:pt x="459" y="2421"/>
                  </a:cubicBezTo>
                  <a:cubicBezTo>
                    <a:pt x="627" y="2604"/>
                    <a:pt x="841" y="2741"/>
                    <a:pt x="1085" y="2787"/>
                  </a:cubicBezTo>
                  <a:cubicBezTo>
                    <a:pt x="1219" y="2833"/>
                    <a:pt x="1356" y="2856"/>
                    <a:pt x="1491" y="2856"/>
                  </a:cubicBezTo>
                  <a:cubicBezTo>
                    <a:pt x="1802" y="2856"/>
                    <a:pt x="2103" y="2736"/>
                    <a:pt x="2338" y="2512"/>
                  </a:cubicBezTo>
                  <a:cubicBezTo>
                    <a:pt x="2567" y="2283"/>
                    <a:pt x="2705" y="1978"/>
                    <a:pt x="2705" y="1642"/>
                  </a:cubicBezTo>
                  <a:cubicBezTo>
                    <a:pt x="2689" y="1489"/>
                    <a:pt x="2659" y="1351"/>
                    <a:pt x="2613" y="1214"/>
                  </a:cubicBezTo>
                  <a:cubicBezTo>
                    <a:pt x="2613" y="1092"/>
                    <a:pt x="2613" y="970"/>
                    <a:pt x="2582" y="863"/>
                  </a:cubicBezTo>
                  <a:cubicBezTo>
                    <a:pt x="2445" y="420"/>
                    <a:pt x="2048" y="99"/>
                    <a:pt x="1590" y="68"/>
                  </a:cubicBezTo>
                  <a:cubicBezTo>
                    <a:pt x="1456" y="24"/>
                    <a:pt x="1317" y="0"/>
                    <a:pt x="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6327550" y="2494350"/>
              <a:ext cx="65725" cy="74850"/>
            </a:xfrm>
            <a:custGeom>
              <a:rect b="b" l="l" r="r" t="t"/>
              <a:pathLst>
                <a:path extrusionOk="0" h="2994" w="2629">
                  <a:moveTo>
                    <a:pt x="1330" y="0"/>
                  </a:moveTo>
                  <a:cubicBezTo>
                    <a:pt x="688" y="0"/>
                    <a:pt x="1" y="581"/>
                    <a:pt x="62" y="1283"/>
                  </a:cubicBezTo>
                  <a:cubicBezTo>
                    <a:pt x="47" y="1405"/>
                    <a:pt x="62" y="1528"/>
                    <a:pt x="93" y="1650"/>
                  </a:cubicBezTo>
                  <a:lnTo>
                    <a:pt x="108" y="1772"/>
                  </a:lnTo>
                  <a:cubicBezTo>
                    <a:pt x="77" y="2093"/>
                    <a:pt x="215" y="2414"/>
                    <a:pt x="459" y="2627"/>
                  </a:cubicBezTo>
                  <a:cubicBezTo>
                    <a:pt x="696" y="2872"/>
                    <a:pt x="1009" y="2994"/>
                    <a:pt x="1324" y="2994"/>
                  </a:cubicBezTo>
                  <a:cubicBezTo>
                    <a:pt x="1639" y="2994"/>
                    <a:pt x="1956" y="2872"/>
                    <a:pt x="2200" y="2627"/>
                  </a:cubicBezTo>
                  <a:cubicBezTo>
                    <a:pt x="2445" y="2429"/>
                    <a:pt x="2567" y="2108"/>
                    <a:pt x="2552" y="1787"/>
                  </a:cubicBezTo>
                  <a:cubicBezTo>
                    <a:pt x="2598" y="1635"/>
                    <a:pt x="2628" y="1451"/>
                    <a:pt x="2598" y="1283"/>
                  </a:cubicBezTo>
                  <a:cubicBezTo>
                    <a:pt x="2598" y="947"/>
                    <a:pt x="2460" y="627"/>
                    <a:pt x="2231" y="382"/>
                  </a:cubicBezTo>
                  <a:cubicBezTo>
                    <a:pt x="2002" y="138"/>
                    <a:pt x="1666" y="0"/>
                    <a:pt x="1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494050" y="2279250"/>
              <a:ext cx="66475" cy="66550"/>
            </a:xfrm>
            <a:custGeom>
              <a:rect b="b" l="l" r="r" t="t"/>
              <a:pathLst>
                <a:path extrusionOk="0" h="2662" w="2659">
                  <a:moveTo>
                    <a:pt x="1439" y="0"/>
                  </a:moveTo>
                  <a:cubicBezTo>
                    <a:pt x="1187" y="0"/>
                    <a:pt x="953" y="90"/>
                    <a:pt x="703" y="188"/>
                  </a:cubicBezTo>
                  <a:cubicBezTo>
                    <a:pt x="138" y="433"/>
                    <a:pt x="0" y="1273"/>
                    <a:pt x="291" y="1761"/>
                  </a:cubicBezTo>
                  <a:cubicBezTo>
                    <a:pt x="321" y="1823"/>
                    <a:pt x="367" y="1884"/>
                    <a:pt x="413" y="1929"/>
                  </a:cubicBezTo>
                  <a:cubicBezTo>
                    <a:pt x="474" y="2097"/>
                    <a:pt x="566" y="2235"/>
                    <a:pt x="703" y="2357"/>
                  </a:cubicBezTo>
                  <a:cubicBezTo>
                    <a:pt x="905" y="2559"/>
                    <a:pt x="1173" y="2662"/>
                    <a:pt x="1448" y="2662"/>
                  </a:cubicBezTo>
                  <a:cubicBezTo>
                    <a:pt x="1630" y="2662"/>
                    <a:pt x="1815" y="2617"/>
                    <a:pt x="1986" y="2525"/>
                  </a:cubicBezTo>
                  <a:cubicBezTo>
                    <a:pt x="2276" y="2342"/>
                    <a:pt x="2490" y="2052"/>
                    <a:pt x="2567" y="1716"/>
                  </a:cubicBezTo>
                  <a:cubicBezTo>
                    <a:pt x="2658" y="1456"/>
                    <a:pt x="2658" y="1166"/>
                    <a:pt x="2582" y="891"/>
                  </a:cubicBezTo>
                  <a:cubicBezTo>
                    <a:pt x="2414" y="478"/>
                    <a:pt x="2200" y="188"/>
                    <a:pt x="1757" y="51"/>
                  </a:cubicBezTo>
                  <a:cubicBezTo>
                    <a:pt x="1647" y="15"/>
                    <a:pt x="1541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6403750" y="2431825"/>
              <a:ext cx="83650" cy="59000"/>
            </a:xfrm>
            <a:custGeom>
              <a:rect b="b" l="l" r="r" t="t"/>
              <a:pathLst>
                <a:path extrusionOk="0" h="2360" w="3346">
                  <a:moveTo>
                    <a:pt x="1673" y="0"/>
                  </a:moveTo>
                  <a:cubicBezTo>
                    <a:pt x="836" y="0"/>
                    <a:pt x="0" y="569"/>
                    <a:pt x="619" y="1707"/>
                  </a:cubicBezTo>
                  <a:lnTo>
                    <a:pt x="665" y="1799"/>
                  </a:lnTo>
                  <a:cubicBezTo>
                    <a:pt x="894" y="2173"/>
                    <a:pt x="1283" y="2360"/>
                    <a:pt x="1671" y="2360"/>
                  </a:cubicBezTo>
                  <a:cubicBezTo>
                    <a:pt x="2058" y="2360"/>
                    <a:pt x="2444" y="2173"/>
                    <a:pt x="2665" y="1799"/>
                  </a:cubicBezTo>
                  <a:lnTo>
                    <a:pt x="2727" y="1707"/>
                  </a:lnTo>
                  <a:cubicBezTo>
                    <a:pt x="3345" y="569"/>
                    <a:pt x="2509" y="0"/>
                    <a:pt x="1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6298550" y="2863875"/>
              <a:ext cx="59975" cy="69150"/>
            </a:xfrm>
            <a:custGeom>
              <a:rect b="b" l="l" r="r" t="t"/>
              <a:pathLst>
                <a:path extrusionOk="0" h="2766" w="2399">
                  <a:moveTo>
                    <a:pt x="1199" y="1"/>
                  </a:moveTo>
                  <a:cubicBezTo>
                    <a:pt x="936" y="1"/>
                    <a:pt x="672" y="89"/>
                    <a:pt x="458" y="264"/>
                  </a:cubicBezTo>
                  <a:cubicBezTo>
                    <a:pt x="168" y="478"/>
                    <a:pt x="0" y="829"/>
                    <a:pt x="15" y="1181"/>
                  </a:cubicBezTo>
                  <a:cubicBezTo>
                    <a:pt x="15" y="1440"/>
                    <a:pt x="46" y="1685"/>
                    <a:pt x="92" y="1929"/>
                  </a:cubicBezTo>
                  <a:cubicBezTo>
                    <a:pt x="252" y="2487"/>
                    <a:pt x="729" y="2765"/>
                    <a:pt x="1205" y="2765"/>
                  </a:cubicBezTo>
                  <a:cubicBezTo>
                    <a:pt x="1680" y="2765"/>
                    <a:pt x="2154" y="2487"/>
                    <a:pt x="2306" y="1929"/>
                  </a:cubicBezTo>
                  <a:cubicBezTo>
                    <a:pt x="2368" y="1685"/>
                    <a:pt x="2398" y="1440"/>
                    <a:pt x="2398" y="1181"/>
                  </a:cubicBezTo>
                  <a:cubicBezTo>
                    <a:pt x="2398" y="829"/>
                    <a:pt x="2230" y="478"/>
                    <a:pt x="1940" y="264"/>
                  </a:cubicBezTo>
                  <a:cubicBezTo>
                    <a:pt x="1726" y="89"/>
                    <a:pt x="1463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6455100" y="2684050"/>
              <a:ext cx="61500" cy="63800"/>
            </a:xfrm>
            <a:custGeom>
              <a:rect b="b" l="l" r="r" t="t"/>
              <a:pathLst>
                <a:path extrusionOk="0" h="2552" w="2460">
                  <a:moveTo>
                    <a:pt x="1240" y="0"/>
                  </a:moveTo>
                  <a:cubicBezTo>
                    <a:pt x="851" y="0"/>
                    <a:pt x="476" y="194"/>
                    <a:pt x="260" y="553"/>
                  </a:cubicBezTo>
                  <a:cubicBezTo>
                    <a:pt x="107" y="828"/>
                    <a:pt x="16" y="1134"/>
                    <a:pt x="16" y="1455"/>
                  </a:cubicBezTo>
                  <a:cubicBezTo>
                    <a:pt x="0" y="1852"/>
                    <a:pt x="214" y="2218"/>
                    <a:pt x="550" y="2417"/>
                  </a:cubicBezTo>
                  <a:cubicBezTo>
                    <a:pt x="733" y="2506"/>
                    <a:pt x="930" y="2552"/>
                    <a:pt x="1123" y="2552"/>
                  </a:cubicBezTo>
                  <a:cubicBezTo>
                    <a:pt x="1495" y="2552"/>
                    <a:pt x="1851" y="2382"/>
                    <a:pt x="2063" y="2020"/>
                  </a:cubicBezTo>
                  <a:cubicBezTo>
                    <a:pt x="2139" y="1882"/>
                    <a:pt x="2215" y="1730"/>
                    <a:pt x="2261" y="1577"/>
                  </a:cubicBezTo>
                  <a:cubicBezTo>
                    <a:pt x="2280" y="1516"/>
                    <a:pt x="2287" y="1492"/>
                    <a:pt x="2286" y="1492"/>
                  </a:cubicBezTo>
                  <a:lnTo>
                    <a:pt x="2286" y="1492"/>
                  </a:lnTo>
                  <a:cubicBezTo>
                    <a:pt x="2285" y="1492"/>
                    <a:pt x="2242" y="1614"/>
                    <a:pt x="2200" y="1699"/>
                  </a:cubicBezTo>
                  <a:cubicBezTo>
                    <a:pt x="2460" y="1134"/>
                    <a:pt x="2368" y="492"/>
                    <a:pt x="1803" y="141"/>
                  </a:cubicBezTo>
                  <a:cubicBezTo>
                    <a:pt x="1623" y="46"/>
                    <a:pt x="1430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6447475" y="2858175"/>
              <a:ext cx="64925" cy="65275"/>
            </a:xfrm>
            <a:custGeom>
              <a:rect b="b" l="l" r="r" t="t"/>
              <a:pathLst>
                <a:path extrusionOk="0" h="2611" w="2597">
                  <a:moveTo>
                    <a:pt x="1341" y="0"/>
                  </a:moveTo>
                  <a:cubicBezTo>
                    <a:pt x="995" y="0"/>
                    <a:pt x="646" y="146"/>
                    <a:pt x="397" y="385"/>
                  </a:cubicBezTo>
                  <a:cubicBezTo>
                    <a:pt x="229" y="553"/>
                    <a:pt x="122" y="767"/>
                    <a:pt x="46" y="996"/>
                  </a:cubicBezTo>
                  <a:cubicBezTo>
                    <a:pt x="31" y="1119"/>
                    <a:pt x="0" y="1241"/>
                    <a:pt x="0" y="1378"/>
                  </a:cubicBezTo>
                  <a:cubicBezTo>
                    <a:pt x="15" y="1485"/>
                    <a:pt x="31" y="1592"/>
                    <a:pt x="46" y="1699"/>
                  </a:cubicBezTo>
                  <a:cubicBezTo>
                    <a:pt x="65" y="1745"/>
                    <a:pt x="81" y="1786"/>
                    <a:pt x="95" y="1821"/>
                  </a:cubicBezTo>
                  <a:lnTo>
                    <a:pt x="95" y="1821"/>
                  </a:lnTo>
                  <a:cubicBezTo>
                    <a:pt x="191" y="2180"/>
                    <a:pt x="479" y="2464"/>
                    <a:pt x="855" y="2570"/>
                  </a:cubicBezTo>
                  <a:cubicBezTo>
                    <a:pt x="943" y="2597"/>
                    <a:pt x="1034" y="2611"/>
                    <a:pt x="1126" y="2611"/>
                  </a:cubicBezTo>
                  <a:cubicBezTo>
                    <a:pt x="1292" y="2611"/>
                    <a:pt x="1462" y="2566"/>
                    <a:pt x="1619" y="2478"/>
                  </a:cubicBezTo>
                  <a:lnTo>
                    <a:pt x="1665" y="2463"/>
                  </a:lnTo>
                  <a:lnTo>
                    <a:pt x="1695" y="2447"/>
                  </a:lnTo>
                  <a:lnTo>
                    <a:pt x="1802" y="2386"/>
                  </a:lnTo>
                  <a:cubicBezTo>
                    <a:pt x="1970" y="2325"/>
                    <a:pt x="2108" y="2234"/>
                    <a:pt x="2230" y="2111"/>
                  </a:cubicBezTo>
                  <a:cubicBezTo>
                    <a:pt x="2459" y="1882"/>
                    <a:pt x="2597" y="1577"/>
                    <a:pt x="2597" y="1256"/>
                  </a:cubicBezTo>
                  <a:cubicBezTo>
                    <a:pt x="2581" y="828"/>
                    <a:pt x="2352" y="431"/>
                    <a:pt x="1986" y="202"/>
                  </a:cubicBezTo>
                  <a:cubicBezTo>
                    <a:pt x="1792" y="63"/>
                    <a:pt x="1567" y="0"/>
                    <a:pt x="1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6108375" y="2921250"/>
              <a:ext cx="53875" cy="62750"/>
            </a:xfrm>
            <a:custGeom>
              <a:rect b="b" l="l" r="r" t="t"/>
              <a:pathLst>
                <a:path extrusionOk="0" h="2510" w="2155">
                  <a:moveTo>
                    <a:pt x="1070" y="1"/>
                  </a:moveTo>
                  <a:cubicBezTo>
                    <a:pt x="489" y="1"/>
                    <a:pt x="1" y="474"/>
                    <a:pt x="1" y="1070"/>
                  </a:cubicBezTo>
                  <a:cubicBezTo>
                    <a:pt x="1" y="1299"/>
                    <a:pt x="31" y="1528"/>
                    <a:pt x="62" y="1742"/>
                  </a:cubicBezTo>
                  <a:cubicBezTo>
                    <a:pt x="123" y="2017"/>
                    <a:pt x="306" y="2261"/>
                    <a:pt x="566" y="2384"/>
                  </a:cubicBezTo>
                  <a:cubicBezTo>
                    <a:pt x="642" y="2414"/>
                    <a:pt x="718" y="2460"/>
                    <a:pt x="795" y="2475"/>
                  </a:cubicBezTo>
                  <a:cubicBezTo>
                    <a:pt x="886" y="2498"/>
                    <a:pt x="982" y="2510"/>
                    <a:pt x="1077" y="2510"/>
                  </a:cubicBezTo>
                  <a:cubicBezTo>
                    <a:pt x="1173" y="2510"/>
                    <a:pt x="1268" y="2498"/>
                    <a:pt x="1360" y="2475"/>
                  </a:cubicBezTo>
                  <a:cubicBezTo>
                    <a:pt x="1436" y="2460"/>
                    <a:pt x="1513" y="2414"/>
                    <a:pt x="1589" y="2384"/>
                  </a:cubicBezTo>
                  <a:cubicBezTo>
                    <a:pt x="1849" y="2261"/>
                    <a:pt x="2032" y="2017"/>
                    <a:pt x="2093" y="1742"/>
                  </a:cubicBezTo>
                  <a:cubicBezTo>
                    <a:pt x="2124" y="1528"/>
                    <a:pt x="2154" y="1299"/>
                    <a:pt x="2154" y="1070"/>
                  </a:cubicBezTo>
                  <a:cubicBezTo>
                    <a:pt x="2139" y="474"/>
                    <a:pt x="1665" y="1"/>
                    <a:pt x="1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6028575" y="2760675"/>
              <a:ext cx="70275" cy="72800"/>
            </a:xfrm>
            <a:custGeom>
              <a:rect b="b" l="l" r="r" t="t"/>
              <a:pathLst>
                <a:path extrusionOk="0" h="2912" w="2811">
                  <a:moveTo>
                    <a:pt x="1362" y="1"/>
                  </a:moveTo>
                  <a:cubicBezTo>
                    <a:pt x="968" y="1"/>
                    <a:pt x="632" y="225"/>
                    <a:pt x="397" y="559"/>
                  </a:cubicBezTo>
                  <a:cubicBezTo>
                    <a:pt x="0" y="1108"/>
                    <a:pt x="138" y="2116"/>
                    <a:pt x="642" y="2575"/>
                  </a:cubicBezTo>
                  <a:cubicBezTo>
                    <a:pt x="872" y="2796"/>
                    <a:pt x="1174" y="2911"/>
                    <a:pt x="1482" y="2911"/>
                  </a:cubicBezTo>
                  <a:cubicBezTo>
                    <a:pt x="1685" y="2911"/>
                    <a:pt x="1889" y="2861"/>
                    <a:pt x="2077" y="2758"/>
                  </a:cubicBezTo>
                  <a:cubicBezTo>
                    <a:pt x="2612" y="2437"/>
                    <a:pt x="2811" y="1765"/>
                    <a:pt x="2551" y="1215"/>
                  </a:cubicBezTo>
                  <a:cubicBezTo>
                    <a:pt x="2536" y="1108"/>
                    <a:pt x="2520" y="1001"/>
                    <a:pt x="2475" y="910"/>
                  </a:cubicBezTo>
                  <a:cubicBezTo>
                    <a:pt x="2444" y="788"/>
                    <a:pt x="2398" y="665"/>
                    <a:pt x="2322" y="559"/>
                  </a:cubicBezTo>
                  <a:cubicBezTo>
                    <a:pt x="2169" y="299"/>
                    <a:pt x="1925" y="116"/>
                    <a:pt x="1650" y="39"/>
                  </a:cubicBezTo>
                  <a:cubicBezTo>
                    <a:pt x="1551" y="13"/>
                    <a:pt x="1455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6005275" y="2862650"/>
              <a:ext cx="66475" cy="63225"/>
            </a:xfrm>
            <a:custGeom>
              <a:rect b="b" l="l" r="r" t="t"/>
              <a:pathLst>
                <a:path extrusionOk="0" h="2529" w="2659">
                  <a:moveTo>
                    <a:pt x="1317" y="0"/>
                  </a:moveTo>
                  <a:cubicBezTo>
                    <a:pt x="783" y="0"/>
                    <a:pt x="303" y="402"/>
                    <a:pt x="138" y="909"/>
                  </a:cubicBezTo>
                  <a:cubicBezTo>
                    <a:pt x="107" y="1031"/>
                    <a:pt x="77" y="1153"/>
                    <a:pt x="77" y="1291"/>
                  </a:cubicBezTo>
                  <a:cubicBezTo>
                    <a:pt x="0" y="1963"/>
                    <a:pt x="703" y="2528"/>
                    <a:pt x="1314" y="2528"/>
                  </a:cubicBezTo>
                  <a:cubicBezTo>
                    <a:pt x="1665" y="2513"/>
                    <a:pt x="2001" y="2375"/>
                    <a:pt x="2246" y="2116"/>
                  </a:cubicBezTo>
                  <a:cubicBezTo>
                    <a:pt x="2505" y="1902"/>
                    <a:pt x="2658" y="1581"/>
                    <a:pt x="2658" y="1230"/>
                  </a:cubicBezTo>
                  <a:cubicBezTo>
                    <a:pt x="2658" y="695"/>
                    <a:pt x="2307" y="237"/>
                    <a:pt x="1803" y="99"/>
                  </a:cubicBezTo>
                  <a:lnTo>
                    <a:pt x="1650" y="54"/>
                  </a:lnTo>
                  <a:cubicBezTo>
                    <a:pt x="1538" y="17"/>
                    <a:pt x="1426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6191250" y="3204975"/>
              <a:ext cx="69125" cy="65500"/>
            </a:xfrm>
            <a:custGeom>
              <a:rect b="b" l="l" r="r" t="t"/>
              <a:pathLst>
                <a:path extrusionOk="0" h="2620" w="2765">
                  <a:moveTo>
                    <a:pt x="1342" y="0"/>
                  </a:moveTo>
                  <a:cubicBezTo>
                    <a:pt x="1333" y="0"/>
                    <a:pt x="1323" y="0"/>
                    <a:pt x="1314" y="0"/>
                  </a:cubicBezTo>
                  <a:cubicBezTo>
                    <a:pt x="580" y="0"/>
                    <a:pt x="107" y="566"/>
                    <a:pt x="46" y="1253"/>
                  </a:cubicBezTo>
                  <a:lnTo>
                    <a:pt x="46" y="1329"/>
                  </a:lnTo>
                  <a:cubicBezTo>
                    <a:pt x="0" y="1788"/>
                    <a:pt x="321" y="2185"/>
                    <a:pt x="672" y="2429"/>
                  </a:cubicBezTo>
                  <a:cubicBezTo>
                    <a:pt x="687" y="2444"/>
                    <a:pt x="718" y="2460"/>
                    <a:pt x="733" y="2475"/>
                  </a:cubicBezTo>
                  <a:lnTo>
                    <a:pt x="733" y="2444"/>
                  </a:lnTo>
                  <a:cubicBezTo>
                    <a:pt x="914" y="2559"/>
                    <a:pt x="1125" y="2619"/>
                    <a:pt x="1335" y="2619"/>
                  </a:cubicBezTo>
                  <a:cubicBezTo>
                    <a:pt x="1463" y="2619"/>
                    <a:pt x="1590" y="2597"/>
                    <a:pt x="1711" y="2551"/>
                  </a:cubicBezTo>
                  <a:cubicBezTo>
                    <a:pt x="1818" y="2521"/>
                    <a:pt x="1909" y="2475"/>
                    <a:pt x="2001" y="2429"/>
                  </a:cubicBezTo>
                  <a:cubicBezTo>
                    <a:pt x="2322" y="2246"/>
                    <a:pt x="2734" y="1818"/>
                    <a:pt x="2673" y="1406"/>
                  </a:cubicBezTo>
                  <a:cubicBezTo>
                    <a:pt x="2673" y="1390"/>
                    <a:pt x="2765" y="1360"/>
                    <a:pt x="2765" y="1345"/>
                  </a:cubicBezTo>
                  <a:lnTo>
                    <a:pt x="2765" y="1329"/>
                  </a:lnTo>
                  <a:cubicBezTo>
                    <a:pt x="2765" y="1314"/>
                    <a:pt x="2673" y="1284"/>
                    <a:pt x="2658" y="1253"/>
                  </a:cubicBezTo>
                  <a:cubicBezTo>
                    <a:pt x="2613" y="545"/>
                    <a:pt x="2032" y="0"/>
                    <a:pt x="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230175" y="3138525"/>
              <a:ext cx="74500" cy="66475"/>
            </a:xfrm>
            <a:custGeom>
              <a:rect b="b" l="l" r="r" t="t"/>
              <a:pathLst>
                <a:path extrusionOk="0" h="2659" w="2980">
                  <a:moveTo>
                    <a:pt x="1177" y="1"/>
                  </a:moveTo>
                  <a:lnTo>
                    <a:pt x="1085" y="16"/>
                  </a:lnTo>
                  <a:cubicBezTo>
                    <a:pt x="1040" y="16"/>
                    <a:pt x="994" y="16"/>
                    <a:pt x="948" y="31"/>
                  </a:cubicBezTo>
                  <a:cubicBezTo>
                    <a:pt x="765" y="92"/>
                    <a:pt x="597" y="184"/>
                    <a:pt x="444" y="306"/>
                  </a:cubicBezTo>
                  <a:cubicBezTo>
                    <a:pt x="429" y="322"/>
                    <a:pt x="413" y="352"/>
                    <a:pt x="383" y="367"/>
                  </a:cubicBezTo>
                  <a:cubicBezTo>
                    <a:pt x="368" y="398"/>
                    <a:pt x="322" y="444"/>
                    <a:pt x="291" y="474"/>
                  </a:cubicBezTo>
                  <a:cubicBezTo>
                    <a:pt x="245" y="535"/>
                    <a:pt x="200" y="596"/>
                    <a:pt x="154" y="658"/>
                  </a:cubicBezTo>
                  <a:lnTo>
                    <a:pt x="154" y="673"/>
                  </a:lnTo>
                  <a:cubicBezTo>
                    <a:pt x="123" y="749"/>
                    <a:pt x="77" y="826"/>
                    <a:pt x="62" y="902"/>
                  </a:cubicBezTo>
                  <a:lnTo>
                    <a:pt x="62" y="917"/>
                  </a:lnTo>
                  <a:cubicBezTo>
                    <a:pt x="62" y="933"/>
                    <a:pt x="47" y="948"/>
                    <a:pt x="32" y="978"/>
                  </a:cubicBezTo>
                  <a:cubicBezTo>
                    <a:pt x="16" y="1024"/>
                    <a:pt x="16" y="1070"/>
                    <a:pt x="16" y="1116"/>
                  </a:cubicBezTo>
                  <a:cubicBezTo>
                    <a:pt x="16" y="1146"/>
                    <a:pt x="16" y="1162"/>
                    <a:pt x="1" y="1192"/>
                  </a:cubicBezTo>
                  <a:cubicBezTo>
                    <a:pt x="1" y="1238"/>
                    <a:pt x="1" y="1284"/>
                    <a:pt x="1" y="1330"/>
                  </a:cubicBezTo>
                  <a:cubicBezTo>
                    <a:pt x="1" y="1375"/>
                    <a:pt x="1" y="1421"/>
                    <a:pt x="1" y="1482"/>
                  </a:cubicBezTo>
                  <a:cubicBezTo>
                    <a:pt x="1" y="1498"/>
                    <a:pt x="1" y="1528"/>
                    <a:pt x="16" y="1543"/>
                  </a:cubicBezTo>
                  <a:cubicBezTo>
                    <a:pt x="16" y="1589"/>
                    <a:pt x="16" y="1635"/>
                    <a:pt x="32" y="1681"/>
                  </a:cubicBezTo>
                  <a:cubicBezTo>
                    <a:pt x="47" y="1711"/>
                    <a:pt x="47" y="1727"/>
                    <a:pt x="62" y="1757"/>
                  </a:cubicBezTo>
                  <a:lnTo>
                    <a:pt x="62" y="1773"/>
                  </a:lnTo>
                  <a:cubicBezTo>
                    <a:pt x="77" y="1849"/>
                    <a:pt x="123" y="1910"/>
                    <a:pt x="154" y="1986"/>
                  </a:cubicBezTo>
                  <a:lnTo>
                    <a:pt x="154" y="2002"/>
                  </a:lnTo>
                  <a:cubicBezTo>
                    <a:pt x="200" y="2063"/>
                    <a:pt x="245" y="2124"/>
                    <a:pt x="291" y="2185"/>
                  </a:cubicBezTo>
                  <a:cubicBezTo>
                    <a:pt x="322" y="2231"/>
                    <a:pt x="352" y="2261"/>
                    <a:pt x="383" y="2292"/>
                  </a:cubicBezTo>
                  <a:lnTo>
                    <a:pt x="444" y="2353"/>
                  </a:lnTo>
                  <a:cubicBezTo>
                    <a:pt x="597" y="2475"/>
                    <a:pt x="765" y="2582"/>
                    <a:pt x="948" y="2628"/>
                  </a:cubicBezTo>
                  <a:cubicBezTo>
                    <a:pt x="994" y="2628"/>
                    <a:pt x="1040" y="2643"/>
                    <a:pt x="1085" y="2643"/>
                  </a:cubicBezTo>
                  <a:lnTo>
                    <a:pt x="1177" y="2658"/>
                  </a:lnTo>
                  <a:lnTo>
                    <a:pt x="1421" y="2658"/>
                  </a:lnTo>
                  <a:cubicBezTo>
                    <a:pt x="1681" y="2643"/>
                    <a:pt x="1941" y="2567"/>
                    <a:pt x="2170" y="2445"/>
                  </a:cubicBezTo>
                  <a:cubicBezTo>
                    <a:pt x="2781" y="2078"/>
                    <a:pt x="2979" y="1299"/>
                    <a:pt x="2628" y="673"/>
                  </a:cubicBezTo>
                  <a:cubicBezTo>
                    <a:pt x="2521" y="490"/>
                    <a:pt x="2353" y="322"/>
                    <a:pt x="2155" y="215"/>
                  </a:cubicBezTo>
                  <a:lnTo>
                    <a:pt x="2170" y="215"/>
                  </a:lnTo>
                  <a:cubicBezTo>
                    <a:pt x="2139" y="199"/>
                    <a:pt x="2124" y="199"/>
                    <a:pt x="2094" y="184"/>
                  </a:cubicBezTo>
                  <a:lnTo>
                    <a:pt x="2048" y="169"/>
                  </a:lnTo>
                  <a:cubicBezTo>
                    <a:pt x="1849" y="77"/>
                    <a:pt x="1635" y="16"/>
                    <a:pt x="1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6474200" y="3217575"/>
              <a:ext cx="70275" cy="74000"/>
            </a:xfrm>
            <a:custGeom>
              <a:rect b="b" l="l" r="r" t="t"/>
              <a:pathLst>
                <a:path extrusionOk="0" h="2960" w="2811">
                  <a:moveTo>
                    <a:pt x="1268" y="1"/>
                  </a:moveTo>
                  <a:cubicBezTo>
                    <a:pt x="626" y="1"/>
                    <a:pt x="0" y="566"/>
                    <a:pt x="46" y="1238"/>
                  </a:cubicBezTo>
                  <a:cubicBezTo>
                    <a:pt x="61" y="1497"/>
                    <a:pt x="122" y="1742"/>
                    <a:pt x="214" y="2001"/>
                  </a:cubicBezTo>
                  <a:cubicBezTo>
                    <a:pt x="214" y="2032"/>
                    <a:pt x="229" y="2078"/>
                    <a:pt x="260" y="2124"/>
                  </a:cubicBezTo>
                  <a:cubicBezTo>
                    <a:pt x="438" y="2631"/>
                    <a:pt x="921" y="2960"/>
                    <a:pt x="1448" y="2960"/>
                  </a:cubicBezTo>
                  <a:cubicBezTo>
                    <a:pt x="1555" y="2960"/>
                    <a:pt x="1664" y="2946"/>
                    <a:pt x="1772" y="2918"/>
                  </a:cubicBezTo>
                  <a:cubicBezTo>
                    <a:pt x="2322" y="2765"/>
                    <a:pt x="2811" y="2124"/>
                    <a:pt x="2673" y="1513"/>
                  </a:cubicBezTo>
                  <a:cubicBezTo>
                    <a:pt x="2643" y="1329"/>
                    <a:pt x="2582" y="1131"/>
                    <a:pt x="2490" y="963"/>
                  </a:cubicBezTo>
                  <a:cubicBezTo>
                    <a:pt x="2475" y="932"/>
                    <a:pt x="2459" y="902"/>
                    <a:pt x="2444" y="871"/>
                  </a:cubicBezTo>
                  <a:cubicBezTo>
                    <a:pt x="2230" y="367"/>
                    <a:pt x="18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6592575" y="2750375"/>
              <a:ext cx="69125" cy="67050"/>
            </a:xfrm>
            <a:custGeom>
              <a:rect b="b" l="l" r="r" t="t"/>
              <a:pathLst>
                <a:path extrusionOk="0" h="2682" w="2765">
                  <a:moveTo>
                    <a:pt x="1378" y="0"/>
                  </a:moveTo>
                  <a:cubicBezTo>
                    <a:pt x="807" y="0"/>
                    <a:pt x="290" y="370"/>
                    <a:pt x="122" y="925"/>
                  </a:cubicBezTo>
                  <a:cubicBezTo>
                    <a:pt x="0" y="1398"/>
                    <a:pt x="92" y="1979"/>
                    <a:pt x="474" y="2315"/>
                  </a:cubicBezTo>
                  <a:cubicBezTo>
                    <a:pt x="726" y="2559"/>
                    <a:pt x="1054" y="2681"/>
                    <a:pt x="1384" y="2681"/>
                  </a:cubicBezTo>
                  <a:cubicBezTo>
                    <a:pt x="1715" y="2681"/>
                    <a:pt x="2047" y="2559"/>
                    <a:pt x="2307" y="2315"/>
                  </a:cubicBezTo>
                  <a:cubicBezTo>
                    <a:pt x="2643" y="2009"/>
                    <a:pt x="2765" y="1536"/>
                    <a:pt x="2627" y="1108"/>
                  </a:cubicBezTo>
                  <a:lnTo>
                    <a:pt x="2597" y="1032"/>
                  </a:lnTo>
                  <a:cubicBezTo>
                    <a:pt x="2490" y="558"/>
                    <a:pt x="2154" y="192"/>
                    <a:pt x="1696" y="39"/>
                  </a:cubicBezTo>
                  <a:cubicBezTo>
                    <a:pt x="1589" y="13"/>
                    <a:pt x="1482" y="0"/>
                    <a:pt x="1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862925" y="2524025"/>
              <a:ext cx="60350" cy="68700"/>
            </a:xfrm>
            <a:custGeom>
              <a:rect b="b" l="l" r="r" t="t"/>
              <a:pathLst>
                <a:path extrusionOk="0" h="2748" w="2414">
                  <a:moveTo>
                    <a:pt x="1207" y="1"/>
                  </a:moveTo>
                  <a:cubicBezTo>
                    <a:pt x="947" y="1"/>
                    <a:pt x="688" y="89"/>
                    <a:pt x="474" y="264"/>
                  </a:cubicBezTo>
                  <a:cubicBezTo>
                    <a:pt x="168" y="478"/>
                    <a:pt x="0" y="814"/>
                    <a:pt x="16" y="1181"/>
                  </a:cubicBezTo>
                  <a:cubicBezTo>
                    <a:pt x="0" y="1364"/>
                    <a:pt x="16" y="1532"/>
                    <a:pt x="61" y="1715"/>
                  </a:cubicBezTo>
                  <a:cubicBezTo>
                    <a:pt x="77" y="1761"/>
                    <a:pt x="92" y="1807"/>
                    <a:pt x="107" y="1838"/>
                  </a:cubicBezTo>
                  <a:cubicBezTo>
                    <a:pt x="107" y="1868"/>
                    <a:pt x="107" y="1899"/>
                    <a:pt x="123" y="1929"/>
                  </a:cubicBezTo>
                  <a:cubicBezTo>
                    <a:pt x="232" y="2444"/>
                    <a:pt x="727" y="2747"/>
                    <a:pt x="1218" y="2747"/>
                  </a:cubicBezTo>
                  <a:cubicBezTo>
                    <a:pt x="1412" y="2747"/>
                    <a:pt x="1604" y="2700"/>
                    <a:pt x="1772" y="2601"/>
                  </a:cubicBezTo>
                  <a:cubicBezTo>
                    <a:pt x="2032" y="2464"/>
                    <a:pt x="2215" y="2219"/>
                    <a:pt x="2291" y="1929"/>
                  </a:cubicBezTo>
                  <a:cubicBezTo>
                    <a:pt x="2291" y="1899"/>
                    <a:pt x="2291" y="1868"/>
                    <a:pt x="2307" y="1838"/>
                  </a:cubicBezTo>
                  <a:cubicBezTo>
                    <a:pt x="2322" y="1792"/>
                    <a:pt x="2337" y="1746"/>
                    <a:pt x="2353" y="1700"/>
                  </a:cubicBezTo>
                  <a:cubicBezTo>
                    <a:pt x="2398" y="1532"/>
                    <a:pt x="2414" y="1364"/>
                    <a:pt x="2398" y="1181"/>
                  </a:cubicBezTo>
                  <a:cubicBezTo>
                    <a:pt x="2414" y="814"/>
                    <a:pt x="2246" y="463"/>
                    <a:pt x="1940" y="264"/>
                  </a:cubicBezTo>
                  <a:cubicBezTo>
                    <a:pt x="1726" y="89"/>
                    <a:pt x="1467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6784250" y="2702350"/>
              <a:ext cx="63800" cy="72750"/>
            </a:xfrm>
            <a:custGeom>
              <a:rect b="b" l="l" r="r" t="t"/>
              <a:pathLst>
                <a:path extrusionOk="0" h="2910" w="2552">
                  <a:moveTo>
                    <a:pt x="1298" y="0"/>
                  </a:moveTo>
                  <a:cubicBezTo>
                    <a:pt x="887" y="0"/>
                    <a:pt x="485" y="207"/>
                    <a:pt x="261" y="585"/>
                  </a:cubicBezTo>
                  <a:cubicBezTo>
                    <a:pt x="199" y="707"/>
                    <a:pt x="154" y="814"/>
                    <a:pt x="123" y="952"/>
                  </a:cubicBezTo>
                  <a:cubicBezTo>
                    <a:pt x="123" y="952"/>
                    <a:pt x="123" y="982"/>
                    <a:pt x="108" y="1043"/>
                  </a:cubicBezTo>
                  <a:lnTo>
                    <a:pt x="108" y="982"/>
                  </a:lnTo>
                  <a:cubicBezTo>
                    <a:pt x="108" y="1043"/>
                    <a:pt x="93" y="1089"/>
                    <a:pt x="93" y="1150"/>
                  </a:cubicBezTo>
                  <a:lnTo>
                    <a:pt x="62" y="1196"/>
                  </a:lnTo>
                  <a:cubicBezTo>
                    <a:pt x="16" y="1410"/>
                    <a:pt x="1" y="1639"/>
                    <a:pt x="47" y="1868"/>
                  </a:cubicBezTo>
                  <a:cubicBezTo>
                    <a:pt x="77" y="2326"/>
                    <a:pt x="398" y="2739"/>
                    <a:pt x="841" y="2876"/>
                  </a:cubicBezTo>
                  <a:cubicBezTo>
                    <a:pt x="930" y="2898"/>
                    <a:pt x="1019" y="2909"/>
                    <a:pt x="1107" y="2909"/>
                  </a:cubicBezTo>
                  <a:cubicBezTo>
                    <a:pt x="1563" y="2909"/>
                    <a:pt x="1986" y="2622"/>
                    <a:pt x="2139" y="2174"/>
                  </a:cubicBezTo>
                  <a:cubicBezTo>
                    <a:pt x="2155" y="2174"/>
                    <a:pt x="2155" y="2158"/>
                    <a:pt x="2170" y="2143"/>
                  </a:cubicBezTo>
                  <a:cubicBezTo>
                    <a:pt x="2185" y="2113"/>
                    <a:pt x="2200" y="2097"/>
                    <a:pt x="2200" y="2067"/>
                  </a:cubicBezTo>
                  <a:cubicBezTo>
                    <a:pt x="2246" y="2021"/>
                    <a:pt x="2292" y="1960"/>
                    <a:pt x="2338" y="1899"/>
                  </a:cubicBezTo>
                  <a:cubicBezTo>
                    <a:pt x="2521" y="1608"/>
                    <a:pt x="2552" y="1242"/>
                    <a:pt x="2429" y="936"/>
                  </a:cubicBezTo>
                  <a:cubicBezTo>
                    <a:pt x="2384" y="600"/>
                    <a:pt x="2185" y="325"/>
                    <a:pt x="1895" y="157"/>
                  </a:cubicBezTo>
                  <a:cubicBezTo>
                    <a:pt x="1708" y="51"/>
                    <a:pt x="1502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6672375" y="2487475"/>
              <a:ext cx="61875" cy="67600"/>
            </a:xfrm>
            <a:custGeom>
              <a:rect b="b" l="l" r="r" t="t"/>
              <a:pathLst>
                <a:path extrusionOk="0" h="2704" w="2475">
                  <a:moveTo>
                    <a:pt x="1085" y="0"/>
                  </a:moveTo>
                  <a:cubicBezTo>
                    <a:pt x="627" y="0"/>
                    <a:pt x="230" y="352"/>
                    <a:pt x="184" y="810"/>
                  </a:cubicBezTo>
                  <a:cubicBezTo>
                    <a:pt x="169" y="856"/>
                    <a:pt x="153" y="902"/>
                    <a:pt x="138" y="947"/>
                  </a:cubicBezTo>
                  <a:cubicBezTo>
                    <a:pt x="62" y="1100"/>
                    <a:pt x="31" y="1268"/>
                    <a:pt x="46" y="1436"/>
                  </a:cubicBezTo>
                  <a:cubicBezTo>
                    <a:pt x="31" y="1512"/>
                    <a:pt x="16" y="1589"/>
                    <a:pt x="16" y="1665"/>
                  </a:cubicBezTo>
                  <a:cubicBezTo>
                    <a:pt x="1" y="2154"/>
                    <a:pt x="337" y="2582"/>
                    <a:pt x="810" y="2704"/>
                  </a:cubicBezTo>
                  <a:lnTo>
                    <a:pt x="825" y="2597"/>
                  </a:lnTo>
                  <a:cubicBezTo>
                    <a:pt x="838" y="2602"/>
                    <a:pt x="851" y="2604"/>
                    <a:pt x="865" y="2604"/>
                  </a:cubicBezTo>
                  <a:cubicBezTo>
                    <a:pt x="932" y="2604"/>
                    <a:pt x="1006" y="2551"/>
                    <a:pt x="1070" y="2551"/>
                  </a:cubicBezTo>
                  <a:cubicBezTo>
                    <a:pt x="1107" y="2555"/>
                    <a:pt x="1143" y="2557"/>
                    <a:pt x="1180" y="2557"/>
                  </a:cubicBezTo>
                  <a:cubicBezTo>
                    <a:pt x="1432" y="2557"/>
                    <a:pt x="1677" y="2467"/>
                    <a:pt x="1864" y="2307"/>
                  </a:cubicBezTo>
                  <a:lnTo>
                    <a:pt x="1864" y="2337"/>
                  </a:lnTo>
                  <a:cubicBezTo>
                    <a:pt x="1910" y="2307"/>
                    <a:pt x="1940" y="2307"/>
                    <a:pt x="1986" y="2276"/>
                  </a:cubicBezTo>
                  <a:cubicBezTo>
                    <a:pt x="2047" y="2230"/>
                    <a:pt x="2093" y="2185"/>
                    <a:pt x="2154" y="2123"/>
                  </a:cubicBezTo>
                  <a:lnTo>
                    <a:pt x="2185" y="2093"/>
                  </a:lnTo>
                  <a:cubicBezTo>
                    <a:pt x="2231" y="2032"/>
                    <a:pt x="2261" y="1986"/>
                    <a:pt x="2292" y="1925"/>
                  </a:cubicBezTo>
                  <a:cubicBezTo>
                    <a:pt x="2322" y="1864"/>
                    <a:pt x="2353" y="1787"/>
                    <a:pt x="2383" y="1726"/>
                  </a:cubicBezTo>
                  <a:cubicBezTo>
                    <a:pt x="2475" y="1436"/>
                    <a:pt x="2444" y="1131"/>
                    <a:pt x="2292" y="871"/>
                  </a:cubicBezTo>
                  <a:cubicBezTo>
                    <a:pt x="2185" y="520"/>
                    <a:pt x="1910" y="229"/>
                    <a:pt x="1543" y="123"/>
                  </a:cubicBezTo>
                  <a:cubicBezTo>
                    <a:pt x="1406" y="46"/>
                    <a:pt x="1253" y="0"/>
                    <a:pt x="1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6574250" y="2192300"/>
              <a:ext cx="60725" cy="67750"/>
            </a:xfrm>
            <a:custGeom>
              <a:rect b="b" l="l" r="r" t="t"/>
              <a:pathLst>
                <a:path extrusionOk="0" h="2710" w="2429">
                  <a:moveTo>
                    <a:pt x="1298" y="0"/>
                  </a:moveTo>
                  <a:cubicBezTo>
                    <a:pt x="886" y="16"/>
                    <a:pt x="519" y="245"/>
                    <a:pt x="306" y="611"/>
                  </a:cubicBezTo>
                  <a:cubicBezTo>
                    <a:pt x="46" y="932"/>
                    <a:pt x="0" y="1390"/>
                    <a:pt x="199" y="1757"/>
                  </a:cubicBezTo>
                  <a:cubicBezTo>
                    <a:pt x="244" y="2047"/>
                    <a:pt x="397" y="2292"/>
                    <a:pt x="611" y="2475"/>
                  </a:cubicBezTo>
                  <a:cubicBezTo>
                    <a:pt x="821" y="2637"/>
                    <a:pt x="1059" y="2710"/>
                    <a:pt x="1291" y="2710"/>
                  </a:cubicBezTo>
                  <a:cubicBezTo>
                    <a:pt x="1870" y="2710"/>
                    <a:pt x="2418" y="2258"/>
                    <a:pt x="2429" y="1604"/>
                  </a:cubicBezTo>
                  <a:cubicBezTo>
                    <a:pt x="2429" y="1436"/>
                    <a:pt x="2429" y="1268"/>
                    <a:pt x="2413" y="1115"/>
                  </a:cubicBezTo>
                  <a:cubicBezTo>
                    <a:pt x="2352" y="504"/>
                    <a:pt x="1955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6550575" y="1987250"/>
              <a:ext cx="68750" cy="71775"/>
            </a:xfrm>
            <a:custGeom>
              <a:rect b="b" l="l" r="r" t="t"/>
              <a:pathLst>
                <a:path extrusionOk="0" h="2871" w="2750">
                  <a:moveTo>
                    <a:pt x="1283" y="0"/>
                  </a:moveTo>
                  <a:cubicBezTo>
                    <a:pt x="596" y="15"/>
                    <a:pt x="46" y="565"/>
                    <a:pt x="31" y="1253"/>
                  </a:cubicBezTo>
                  <a:cubicBezTo>
                    <a:pt x="0" y="1573"/>
                    <a:pt x="61" y="1909"/>
                    <a:pt x="229" y="2200"/>
                  </a:cubicBezTo>
                  <a:cubicBezTo>
                    <a:pt x="507" y="2622"/>
                    <a:pt x="924" y="2871"/>
                    <a:pt x="1373" y="2871"/>
                  </a:cubicBezTo>
                  <a:cubicBezTo>
                    <a:pt x="1589" y="2871"/>
                    <a:pt x="1813" y="2813"/>
                    <a:pt x="2032" y="2688"/>
                  </a:cubicBezTo>
                  <a:cubicBezTo>
                    <a:pt x="2520" y="2398"/>
                    <a:pt x="2749" y="1818"/>
                    <a:pt x="2612" y="1268"/>
                  </a:cubicBezTo>
                  <a:cubicBezTo>
                    <a:pt x="2581" y="1176"/>
                    <a:pt x="2551" y="1085"/>
                    <a:pt x="2490" y="1008"/>
                  </a:cubicBezTo>
                  <a:cubicBezTo>
                    <a:pt x="2383" y="428"/>
                    <a:pt x="1864" y="0"/>
                    <a:pt x="1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6781200" y="2258750"/>
              <a:ext cx="65325" cy="73325"/>
            </a:xfrm>
            <a:custGeom>
              <a:rect b="b" l="l" r="r" t="t"/>
              <a:pathLst>
                <a:path extrusionOk="0" h="2933" w="2613">
                  <a:moveTo>
                    <a:pt x="1421" y="0"/>
                  </a:moveTo>
                  <a:cubicBezTo>
                    <a:pt x="1162" y="0"/>
                    <a:pt x="902" y="92"/>
                    <a:pt x="703" y="260"/>
                  </a:cubicBezTo>
                  <a:cubicBezTo>
                    <a:pt x="367" y="382"/>
                    <a:pt x="123" y="687"/>
                    <a:pt x="62" y="1023"/>
                  </a:cubicBezTo>
                  <a:cubicBezTo>
                    <a:pt x="16" y="1253"/>
                    <a:pt x="1" y="1466"/>
                    <a:pt x="1" y="1680"/>
                  </a:cubicBezTo>
                  <a:cubicBezTo>
                    <a:pt x="16" y="2368"/>
                    <a:pt x="566" y="2917"/>
                    <a:pt x="1253" y="2933"/>
                  </a:cubicBezTo>
                  <a:cubicBezTo>
                    <a:pt x="1803" y="2933"/>
                    <a:pt x="2277" y="2566"/>
                    <a:pt x="2429" y="2032"/>
                  </a:cubicBezTo>
                  <a:lnTo>
                    <a:pt x="2567" y="1711"/>
                  </a:lnTo>
                  <a:cubicBezTo>
                    <a:pt x="2613" y="1436"/>
                    <a:pt x="2613" y="1161"/>
                    <a:pt x="2567" y="886"/>
                  </a:cubicBezTo>
                  <a:cubicBezTo>
                    <a:pt x="2475" y="367"/>
                    <a:pt x="1895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910650" y="1963775"/>
              <a:ext cx="61900" cy="65725"/>
            </a:xfrm>
            <a:custGeom>
              <a:rect b="b" l="l" r="r" t="t"/>
              <a:pathLst>
                <a:path extrusionOk="0" h="2629" w="2476">
                  <a:moveTo>
                    <a:pt x="1219" y="0"/>
                  </a:moveTo>
                  <a:cubicBezTo>
                    <a:pt x="1016" y="0"/>
                    <a:pt x="809" y="51"/>
                    <a:pt x="612" y="160"/>
                  </a:cubicBezTo>
                  <a:cubicBezTo>
                    <a:pt x="230" y="389"/>
                    <a:pt x="1" y="802"/>
                    <a:pt x="31" y="1245"/>
                  </a:cubicBezTo>
                  <a:lnTo>
                    <a:pt x="16" y="1229"/>
                  </a:lnTo>
                  <a:lnTo>
                    <a:pt x="16" y="1229"/>
                  </a:lnTo>
                  <a:cubicBezTo>
                    <a:pt x="16" y="1245"/>
                    <a:pt x="62" y="1275"/>
                    <a:pt x="62" y="1290"/>
                  </a:cubicBezTo>
                  <a:cubicBezTo>
                    <a:pt x="62" y="1306"/>
                    <a:pt x="123" y="1321"/>
                    <a:pt x="123" y="1336"/>
                  </a:cubicBezTo>
                  <a:cubicBezTo>
                    <a:pt x="123" y="1367"/>
                    <a:pt x="62" y="1397"/>
                    <a:pt x="46" y="1413"/>
                  </a:cubicBezTo>
                  <a:cubicBezTo>
                    <a:pt x="31" y="1535"/>
                    <a:pt x="31" y="1642"/>
                    <a:pt x="62" y="1764"/>
                  </a:cubicBezTo>
                  <a:cubicBezTo>
                    <a:pt x="138" y="2161"/>
                    <a:pt x="413" y="2482"/>
                    <a:pt x="795" y="2589"/>
                  </a:cubicBezTo>
                  <a:cubicBezTo>
                    <a:pt x="892" y="2618"/>
                    <a:pt x="989" y="2628"/>
                    <a:pt x="1082" y="2628"/>
                  </a:cubicBezTo>
                  <a:cubicBezTo>
                    <a:pt x="1135" y="2628"/>
                    <a:pt x="1188" y="2625"/>
                    <a:pt x="1238" y="2619"/>
                  </a:cubicBezTo>
                  <a:cubicBezTo>
                    <a:pt x="1452" y="2619"/>
                    <a:pt x="1650" y="2558"/>
                    <a:pt x="1818" y="2451"/>
                  </a:cubicBezTo>
                  <a:cubicBezTo>
                    <a:pt x="2231" y="2192"/>
                    <a:pt x="2475" y="1718"/>
                    <a:pt x="2460" y="1229"/>
                  </a:cubicBezTo>
                  <a:cubicBezTo>
                    <a:pt x="2448" y="509"/>
                    <a:pt x="1862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911025" y="1990275"/>
              <a:ext cx="350" cy="4250"/>
            </a:xfrm>
            <a:custGeom>
              <a:rect b="b" l="l" r="r" t="t"/>
              <a:pathLst>
                <a:path extrusionOk="0" h="170" w="14">
                  <a:moveTo>
                    <a:pt x="12" y="1"/>
                  </a:moveTo>
                  <a:cubicBezTo>
                    <a:pt x="11" y="1"/>
                    <a:pt x="8" y="48"/>
                    <a:pt x="1" y="169"/>
                  </a:cubicBezTo>
                  <a:cubicBezTo>
                    <a:pt x="9" y="76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6861775" y="2055975"/>
              <a:ext cx="64950" cy="67225"/>
            </a:xfrm>
            <a:custGeom>
              <a:rect b="b" l="l" r="r" t="t"/>
              <a:pathLst>
                <a:path extrusionOk="0" h="2689" w="2598">
                  <a:moveTo>
                    <a:pt x="1253" y="1"/>
                  </a:moveTo>
                  <a:cubicBezTo>
                    <a:pt x="1146" y="1"/>
                    <a:pt x="1039" y="16"/>
                    <a:pt x="917" y="31"/>
                  </a:cubicBezTo>
                  <a:cubicBezTo>
                    <a:pt x="825" y="62"/>
                    <a:pt x="734" y="107"/>
                    <a:pt x="657" y="153"/>
                  </a:cubicBezTo>
                  <a:cubicBezTo>
                    <a:pt x="352" y="291"/>
                    <a:pt x="138" y="581"/>
                    <a:pt x="107" y="917"/>
                  </a:cubicBezTo>
                  <a:cubicBezTo>
                    <a:pt x="107" y="963"/>
                    <a:pt x="138" y="1024"/>
                    <a:pt x="138" y="1070"/>
                  </a:cubicBezTo>
                  <a:cubicBezTo>
                    <a:pt x="138" y="1085"/>
                    <a:pt x="77" y="1085"/>
                    <a:pt x="77" y="1100"/>
                  </a:cubicBezTo>
                  <a:cubicBezTo>
                    <a:pt x="31" y="1436"/>
                    <a:pt x="1" y="1742"/>
                    <a:pt x="184" y="2047"/>
                  </a:cubicBezTo>
                  <a:cubicBezTo>
                    <a:pt x="398" y="2444"/>
                    <a:pt x="825" y="2674"/>
                    <a:pt x="1268" y="2689"/>
                  </a:cubicBezTo>
                  <a:cubicBezTo>
                    <a:pt x="1604" y="2674"/>
                    <a:pt x="1910" y="2536"/>
                    <a:pt x="2139" y="2307"/>
                  </a:cubicBezTo>
                  <a:cubicBezTo>
                    <a:pt x="2460" y="1986"/>
                    <a:pt x="2597" y="1528"/>
                    <a:pt x="2521" y="1085"/>
                  </a:cubicBezTo>
                  <a:cubicBezTo>
                    <a:pt x="2521" y="1085"/>
                    <a:pt x="2551" y="1085"/>
                    <a:pt x="2551" y="1070"/>
                  </a:cubicBezTo>
                  <a:cubicBezTo>
                    <a:pt x="2551" y="1024"/>
                    <a:pt x="2506" y="963"/>
                    <a:pt x="2506" y="917"/>
                  </a:cubicBezTo>
                  <a:cubicBezTo>
                    <a:pt x="2429" y="566"/>
                    <a:pt x="2200" y="291"/>
                    <a:pt x="1879" y="153"/>
                  </a:cubicBezTo>
                  <a:cubicBezTo>
                    <a:pt x="1788" y="107"/>
                    <a:pt x="1696" y="62"/>
                    <a:pt x="1604" y="31"/>
                  </a:cubicBezTo>
                  <a:cubicBezTo>
                    <a:pt x="1482" y="16"/>
                    <a:pt x="1375" y="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6948075" y="2325175"/>
              <a:ext cx="69150" cy="61225"/>
            </a:xfrm>
            <a:custGeom>
              <a:rect b="b" l="l" r="r" t="t"/>
              <a:pathLst>
                <a:path extrusionOk="0" h="2449" w="2766">
                  <a:moveTo>
                    <a:pt x="1192" y="1"/>
                  </a:moveTo>
                  <a:cubicBezTo>
                    <a:pt x="688" y="16"/>
                    <a:pt x="275" y="398"/>
                    <a:pt x="230" y="902"/>
                  </a:cubicBezTo>
                  <a:cubicBezTo>
                    <a:pt x="1" y="1391"/>
                    <a:pt x="321" y="2017"/>
                    <a:pt x="795" y="2231"/>
                  </a:cubicBezTo>
                  <a:cubicBezTo>
                    <a:pt x="871" y="2292"/>
                    <a:pt x="963" y="2338"/>
                    <a:pt x="1054" y="2353"/>
                  </a:cubicBezTo>
                  <a:cubicBezTo>
                    <a:pt x="1116" y="2368"/>
                    <a:pt x="1161" y="2368"/>
                    <a:pt x="1222" y="2384"/>
                  </a:cubicBezTo>
                  <a:cubicBezTo>
                    <a:pt x="1323" y="2421"/>
                    <a:pt x="1444" y="2449"/>
                    <a:pt x="1569" y="2449"/>
                  </a:cubicBezTo>
                  <a:cubicBezTo>
                    <a:pt x="1596" y="2449"/>
                    <a:pt x="1623" y="2447"/>
                    <a:pt x="1650" y="2445"/>
                  </a:cubicBezTo>
                  <a:cubicBezTo>
                    <a:pt x="2246" y="2368"/>
                    <a:pt x="2765" y="1956"/>
                    <a:pt x="2765" y="1314"/>
                  </a:cubicBezTo>
                  <a:cubicBezTo>
                    <a:pt x="2628" y="581"/>
                    <a:pt x="2001" y="31"/>
                    <a:pt x="1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7136325" y="2228200"/>
              <a:ext cx="67625" cy="64450"/>
            </a:xfrm>
            <a:custGeom>
              <a:rect b="b" l="l" r="r" t="t"/>
              <a:pathLst>
                <a:path extrusionOk="0" h="2578" w="2705">
                  <a:moveTo>
                    <a:pt x="1528" y="0"/>
                  </a:moveTo>
                  <a:cubicBezTo>
                    <a:pt x="1255" y="0"/>
                    <a:pt x="982" y="99"/>
                    <a:pt x="764" y="321"/>
                  </a:cubicBezTo>
                  <a:cubicBezTo>
                    <a:pt x="657" y="428"/>
                    <a:pt x="551" y="550"/>
                    <a:pt x="444" y="657"/>
                  </a:cubicBezTo>
                  <a:cubicBezTo>
                    <a:pt x="1" y="1100"/>
                    <a:pt x="1" y="1803"/>
                    <a:pt x="444" y="2245"/>
                  </a:cubicBezTo>
                  <a:cubicBezTo>
                    <a:pt x="696" y="2467"/>
                    <a:pt x="1009" y="2578"/>
                    <a:pt x="1324" y="2578"/>
                  </a:cubicBezTo>
                  <a:cubicBezTo>
                    <a:pt x="1639" y="2578"/>
                    <a:pt x="1956" y="2467"/>
                    <a:pt x="2215" y="2245"/>
                  </a:cubicBezTo>
                  <a:cubicBezTo>
                    <a:pt x="2521" y="1955"/>
                    <a:pt x="2704" y="1558"/>
                    <a:pt x="2704" y="1130"/>
                  </a:cubicBezTo>
                  <a:cubicBezTo>
                    <a:pt x="2704" y="462"/>
                    <a:pt x="2118" y="0"/>
                    <a:pt x="1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7079425" y="2125975"/>
              <a:ext cx="69150" cy="69400"/>
            </a:xfrm>
            <a:custGeom>
              <a:rect b="b" l="l" r="r" t="t"/>
              <a:pathLst>
                <a:path extrusionOk="0" h="2776" w="2766">
                  <a:moveTo>
                    <a:pt x="1410" y="0"/>
                  </a:moveTo>
                  <a:cubicBezTo>
                    <a:pt x="1141" y="0"/>
                    <a:pt x="884" y="109"/>
                    <a:pt x="703" y="301"/>
                  </a:cubicBezTo>
                  <a:cubicBezTo>
                    <a:pt x="245" y="821"/>
                    <a:pt x="1" y="1630"/>
                    <a:pt x="474" y="2226"/>
                  </a:cubicBezTo>
                  <a:cubicBezTo>
                    <a:pt x="719" y="2546"/>
                    <a:pt x="994" y="2776"/>
                    <a:pt x="1421" y="2776"/>
                  </a:cubicBezTo>
                  <a:cubicBezTo>
                    <a:pt x="1880" y="2760"/>
                    <a:pt x="2307" y="2470"/>
                    <a:pt x="2460" y="2042"/>
                  </a:cubicBezTo>
                  <a:cubicBezTo>
                    <a:pt x="2491" y="1997"/>
                    <a:pt x="2506" y="1966"/>
                    <a:pt x="2536" y="1936"/>
                  </a:cubicBezTo>
                  <a:cubicBezTo>
                    <a:pt x="2765" y="1554"/>
                    <a:pt x="2735" y="1080"/>
                    <a:pt x="2475" y="729"/>
                  </a:cubicBezTo>
                  <a:cubicBezTo>
                    <a:pt x="2323" y="393"/>
                    <a:pt x="2032" y="148"/>
                    <a:pt x="1696" y="42"/>
                  </a:cubicBezTo>
                  <a:cubicBezTo>
                    <a:pt x="1601" y="14"/>
                    <a:pt x="1505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7145500" y="2071500"/>
              <a:ext cx="68375" cy="68250"/>
            </a:xfrm>
            <a:custGeom>
              <a:rect b="b" l="l" r="r" t="t"/>
              <a:pathLst>
                <a:path extrusionOk="0" h="2730" w="2735">
                  <a:moveTo>
                    <a:pt x="1351" y="1"/>
                  </a:moveTo>
                  <a:cubicBezTo>
                    <a:pt x="917" y="1"/>
                    <a:pt x="489" y="225"/>
                    <a:pt x="245" y="632"/>
                  </a:cubicBezTo>
                  <a:cubicBezTo>
                    <a:pt x="61" y="953"/>
                    <a:pt x="0" y="1350"/>
                    <a:pt x="77" y="1716"/>
                  </a:cubicBezTo>
                  <a:cubicBezTo>
                    <a:pt x="107" y="1854"/>
                    <a:pt x="168" y="1991"/>
                    <a:pt x="245" y="2114"/>
                  </a:cubicBezTo>
                  <a:lnTo>
                    <a:pt x="428" y="2358"/>
                  </a:lnTo>
                  <a:cubicBezTo>
                    <a:pt x="582" y="2492"/>
                    <a:pt x="660" y="2549"/>
                    <a:pt x="676" y="2549"/>
                  </a:cubicBezTo>
                  <a:cubicBezTo>
                    <a:pt x="684" y="2549"/>
                    <a:pt x="677" y="2536"/>
                    <a:pt x="657" y="2511"/>
                  </a:cubicBezTo>
                  <a:lnTo>
                    <a:pt x="657" y="2511"/>
                  </a:lnTo>
                  <a:cubicBezTo>
                    <a:pt x="846" y="2652"/>
                    <a:pt x="1080" y="2730"/>
                    <a:pt x="1317" y="2730"/>
                  </a:cubicBezTo>
                  <a:cubicBezTo>
                    <a:pt x="1388" y="2730"/>
                    <a:pt x="1458" y="2723"/>
                    <a:pt x="1528" y="2709"/>
                  </a:cubicBezTo>
                  <a:cubicBezTo>
                    <a:pt x="1650" y="2679"/>
                    <a:pt x="1772" y="2618"/>
                    <a:pt x="1879" y="2557"/>
                  </a:cubicBezTo>
                  <a:cubicBezTo>
                    <a:pt x="1986" y="2480"/>
                    <a:pt x="2093" y="2404"/>
                    <a:pt x="2169" y="2297"/>
                  </a:cubicBezTo>
                  <a:cubicBezTo>
                    <a:pt x="2337" y="2144"/>
                    <a:pt x="2459" y="1946"/>
                    <a:pt x="2536" y="1747"/>
                  </a:cubicBezTo>
                  <a:cubicBezTo>
                    <a:pt x="2551" y="1701"/>
                    <a:pt x="2566" y="1655"/>
                    <a:pt x="2582" y="1610"/>
                  </a:cubicBezTo>
                  <a:cubicBezTo>
                    <a:pt x="2734" y="1044"/>
                    <a:pt x="2490" y="464"/>
                    <a:pt x="1986" y="174"/>
                  </a:cubicBezTo>
                  <a:cubicBezTo>
                    <a:pt x="1787" y="57"/>
                    <a:pt x="156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6980525" y="2488625"/>
              <a:ext cx="76400" cy="78100"/>
            </a:xfrm>
            <a:custGeom>
              <a:rect b="b" l="l" r="r" t="t"/>
              <a:pathLst>
                <a:path extrusionOk="0" h="3124" w="3056">
                  <a:moveTo>
                    <a:pt x="1514" y="1"/>
                  </a:moveTo>
                  <a:cubicBezTo>
                    <a:pt x="1200" y="1"/>
                    <a:pt x="889" y="120"/>
                    <a:pt x="658" y="351"/>
                  </a:cubicBezTo>
                  <a:lnTo>
                    <a:pt x="505" y="519"/>
                  </a:lnTo>
                  <a:cubicBezTo>
                    <a:pt x="291" y="749"/>
                    <a:pt x="169" y="1054"/>
                    <a:pt x="169" y="1360"/>
                  </a:cubicBezTo>
                  <a:cubicBezTo>
                    <a:pt x="1" y="1726"/>
                    <a:pt x="31" y="2154"/>
                    <a:pt x="230" y="2505"/>
                  </a:cubicBezTo>
                  <a:cubicBezTo>
                    <a:pt x="480" y="2926"/>
                    <a:pt x="888" y="3123"/>
                    <a:pt x="1320" y="3123"/>
                  </a:cubicBezTo>
                  <a:cubicBezTo>
                    <a:pt x="1547" y="3123"/>
                    <a:pt x="1781" y="3069"/>
                    <a:pt x="2002" y="2963"/>
                  </a:cubicBezTo>
                  <a:cubicBezTo>
                    <a:pt x="2231" y="2841"/>
                    <a:pt x="2429" y="2673"/>
                    <a:pt x="2582" y="2475"/>
                  </a:cubicBezTo>
                  <a:cubicBezTo>
                    <a:pt x="2995" y="2032"/>
                    <a:pt x="3056" y="1375"/>
                    <a:pt x="2750" y="856"/>
                  </a:cubicBezTo>
                  <a:cubicBezTo>
                    <a:pt x="2704" y="764"/>
                    <a:pt x="2628" y="687"/>
                    <a:pt x="2552" y="626"/>
                  </a:cubicBezTo>
                  <a:cubicBezTo>
                    <a:pt x="2445" y="428"/>
                    <a:pt x="2292" y="275"/>
                    <a:pt x="2109" y="153"/>
                  </a:cubicBezTo>
                  <a:cubicBezTo>
                    <a:pt x="1922" y="51"/>
                    <a:pt x="1717" y="1"/>
                    <a:pt x="1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7192850" y="2400400"/>
              <a:ext cx="70275" cy="77975"/>
            </a:xfrm>
            <a:custGeom>
              <a:rect b="b" l="l" r="r" t="t"/>
              <a:pathLst>
                <a:path extrusionOk="0" h="3119" w="2811">
                  <a:moveTo>
                    <a:pt x="1406" y="1"/>
                  </a:moveTo>
                  <a:cubicBezTo>
                    <a:pt x="703" y="1"/>
                    <a:pt x="0" y="612"/>
                    <a:pt x="46" y="1330"/>
                  </a:cubicBezTo>
                  <a:cubicBezTo>
                    <a:pt x="77" y="1544"/>
                    <a:pt x="77" y="1742"/>
                    <a:pt x="107" y="1956"/>
                  </a:cubicBezTo>
                  <a:cubicBezTo>
                    <a:pt x="153" y="2261"/>
                    <a:pt x="290" y="2552"/>
                    <a:pt x="504" y="2781"/>
                  </a:cubicBezTo>
                  <a:cubicBezTo>
                    <a:pt x="719" y="2995"/>
                    <a:pt x="1000" y="3118"/>
                    <a:pt x="1293" y="3118"/>
                  </a:cubicBezTo>
                  <a:cubicBezTo>
                    <a:pt x="1396" y="3118"/>
                    <a:pt x="1501" y="3103"/>
                    <a:pt x="1604" y="3071"/>
                  </a:cubicBezTo>
                  <a:cubicBezTo>
                    <a:pt x="2001" y="2964"/>
                    <a:pt x="2322" y="2704"/>
                    <a:pt x="2505" y="2338"/>
                  </a:cubicBezTo>
                  <a:cubicBezTo>
                    <a:pt x="2658" y="2032"/>
                    <a:pt x="2734" y="1681"/>
                    <a:pt x="2750" y="1330"/>
                  </a:cubicBezTo>
                  <a:cubicBezTo>
                    <a:pt x="2811" y="612"/>
                    <a:pt x="2093" y="1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7090000" y="2542900"/>
              <a:ext cx="87600" cy="72425"/>
            </a:xfrm>
            <a:custGeom>
              <a:rect b="b" l="l" r="r" t="t"/>
              <a:pathLst>
                <a:path extrusionOk="0" h="2897" w="3504">
                  <a:moveTo>
                    <a:pt x="2123" y="1"/>
                  </a:moveTo>
                  <a:cubicBezTo>
                    <a:pt x="1790" y="1"/>
                    <a:pt x="1460" y="133"/>
                    <a:pt x="1212" y="380"/>
                  </a:cubicBezTo>
                  <a:lnTo>
                    <a:pt x="891" y="685"/>
                  </a:lnTo>
                  <a:cubicBezTo>
                    <a:pt x="0" y="1624"/>
                    <a:pt x="829" y="2896"/>
                    <a:pt x="1823" y="2896"/>
                  </a:cubicBezTo>
                  <a:cubicBezTo>
                    <a:pt x="2107" y="2896"/>
                    <a:pt x="2404" y="2793"/>
                    <a:pt x="2679" y="2549"/>
                  </a:cubicBezTo>
                  <a:cubicBezTo>
                    <a:pt x="2785" y="2503"/>
                    <a:pt x="2862" y="2442"/>
                    <a:pt x="2953" y="2366"/>
                  </a:cubicBezTo>
                  <a:cubicBezTo>
                    <a:pt x="3167" y="2152"/>
                    <a:pt x="3305" y="1892"/>
                    <a:pt x="3366" y="1617"/>
                  </a:cubicBezTo>
                  <a:cubicBezTo>
                    <a:pt x="3503" y="1052"/>
                    <a:pt x="3259" y="472"/>
                    <a:pt x="2770" y="181"/>
                  </a:cubicBezTo>
                  <a:cubicBezTo>
                    <a:pt x="2569" y="59"/>
                    <a:pt x="2345" y="1"/>
                    <a:pt x="2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7298625" y="2392175"/>
              <a:ext cx="68950" cy="70975"/>
            </a:xfrm>
            <a:custGeom>
              <a:rect b="b" l="l" r="r" t="t"/>
              <a:pathLst>
                <a:path extrusionOk="0" h="2839" w="2758">
                  <a:moveTo>
                    <a:pt x="1493" y="0"/>
                  </a:moveTo>
                  <a:cubicBezTo>
                    <a:pt x="1110" y="0"/>
                    <a:pt x="730" y="168"/>
                    <a:pt x="504" y="544"/>
                  </a:cubicBezTo>
                  <a:cubicBezTo>
                    <a:pt x="184" y="758"/>
                    <a:pt x="0" y="1124"/>
                    <a:pt x="0" y="1506"/>
                  </a:cubicBezTo>
                  <a:cubicBezTo>
                    <a:pt x="0" y="1842"/>
                    <a:pt x="138" y="2163"/>
                    <a:pt x="382" y="2392"/>
                  </a:cubicBezTo>
                  <a:cubicBezTo>
                    <a:pt x="397" y="2422"/>
                    <a:pt x="428" y="2453"/>
                    <a:pt x="458" y="2483"/>
                  </a:cubicBezTo>
                  <a:cubicBezTo>
                    <a:pt x="687" y="2712"/>
                    <a:pt x="1017" y="2839"/>
                    <a:pt x="1342" y="2839"/>
                  </a:cubicBezTo>
                  <a:cubicBezTo>
                    <a:pt x="1647" y="2839"/>
                    <a:pt x="1947" y="2727"/>
                    <a:pt x="2154" y="2483"/>
                  </a:cubicBezTo>
                  <a:cubicBezTo>
                    <a:pt x="2490" y="2132"/>
                    <a:pt x="2688" y="1674"/>
                    <a:pt x="2719" y="1185"/>
                  </a:cubicBezTo>
                  <a:cubicBezTo>
                    <a:pt x="2757" y="454"/>
                    <a:pt x="2122" y="0"/>
                    <a:pt x="1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6574625" y="2906350"/>
              <a:ext cx="68000" cy="75800"/>
            </a:xfrm>
            <a:custGeom>
              <a:rect b="b" l="l" r="r" t="t"/>
              <a:pathLst>
                <a:path extrusionOk="0" h="3032" w="2720">
                  <a:moveTo>
                    <a:pt x="1451" y="1"/>
                  </a:moveTo>
                  <a:cubicBezTo>
                    <a:pt x="926" y="1"/>
                    <a:pt x="490" y="348"/>
                    <a:pt x="275" y="841"/>
                  </a:cubicBezTo>
                  <a:lnTo>
                    <a:pt x="229" y="918"/>
                  </a:lnTo>
                  <a:cubicBezTo>
                    <a:pt x="107" y="1177"/>
                    <a:pt x="31" y="1452"/>
                    <a:pt x="0" y="1742"/>
                  </a:cubicBezTo>
                  <a:cubicBezTo>
                    <a:pt x="0" y="2094"/>
                    <a:pt x="138" y="2414"/>
                    <a:pt x="382" y="2659"/>
                  </a:cubicBezTo>
                  <a:cubicBezTo>
                    <a:pt x="627" y="2873"/>
                    <a:pt x="932" y="3010"/>
                    <a:pt x="1253" y="3025"/>
                  </a:cubicBezTo>
                  <a:cubicBezTo>
                    <a:pt x="1294" y="3029"/>
                    <a:pt x="1335" y="3031"/>
                    <a:pt x="1376" y="3031"/>
                  </a:cubicBezTo>
                  <a:cubicBezTo>
                    <a:pt x="1822" y="3031"/>
                    <a:pt x="2251" y="2806"/>
                    <a:pt x="2475" y="2414"/>
                  </a:cubicBezTo>
                  <a:cubicBezTo>
                    <a:pt x="2597" y="2201"/>
                    <a:pt x="2658" y="1971"/>
                    <a:pt x="2643" y="1742"/>
                  </a:cubicBezTo>
                  <a:cubicBezTo>
                    <a:pt x="2689" y="1590"/>
                    <a:pt x="2704" y="1422"/>
                    <a:pt x="2719" y="1269"/>
                  </a:cubicBezTo>
                  <a:cubicBezTo>
                    <a:pt x="2704" y="688"/>
                    <a:pt x="2337" y="200"/>
                    <a:pt x="1787" y="47"/>
                  </a:cubicBezTo>
                  <a:cubicBezTo>
                    <a:pt x="1672" y="16"/>
                    <a:pt x="1560" y="1"/>
                    <a:pt x="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6597625" y="2981175"/>
              <a:ext cx="9100" cy="825"/>
            </a:xfrm>
            <a:custGeom>
              <a:rect b="b" l="l" r="r" t="t"/>
              <a:pathLst>
                <a:path extrusionOk="0" h="33" w="364">
                  <a:moveTo>
                    <a:pt x="4" y="0"/>
                  </a:moveTo>
                  <a:cubicBezTo>
                    <a:pt x="0" y="0"/>
                    <a:pt x="14" y="3"/>
                    <a:pt x="53" y="7"/>
                  </a:cubicBezTo>
                  <a:lnTo>
                    <a:pt x="53" y="7"/>
                  </a:lnTo>
                  <a:cubicBezTo>
                    <a:pt x="26" y="3"/>
                    <a:pt x="8" y="0"/>
                    <a:pt x="4" y="0"/>
                  </a:cubicBezTo>
                  <a:close/>
                  <a:moveTo>
                    <a:pt x="53" y="7"/>
                  </a:moveTo>
                  <a:cubicBezTo>
                    <a:pt x="68" y="10"/>
                    <a:pt x="85" y="13"/>
                    <a:pt x="104" y="17"/>
                  </a:cubicBezTo>
                  <a:cubicBezTo>
                    <a:pt x="180" y="17"/>
                    <a:pt x="256" y="32"/>
                    <a:pt x="333" y="32"/>
                  </a:cubicBezTo>
                  <a:lnTo>
                    <a:pt x="363" y="32"/>
                  </a:lnTo>
                  <a:cubicBezTo>
                    <a:pt x="202" y="22"/>
                    <a:pt x="105" y="13"/>
                    <a:pt x="53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gae Oil Supplements Breakthrough by Slidesgo">
  <a:themeElements>
    <a:clrScheme name="Simple Light">
      <a:dk1>
        <a:srgbClr val="3A443E"/>
      </a:dk1>
      <a:lt1>
        <a:srgbClr val="4A7559"/>
      </a:lt1>
      <a:dk2>
        <a:srgbClr val="EDECD9"/>
      </a:dk2>
      <a:lt2>
        <a:srgbClr val="C0BD82"/>
      </a:lt2>
      <a:accent1>
        <a:srgbClr val="95C8AD"/>
      </a:accent1>
      <a:accent2>
        <a:srgbClr val="8AB062"/>
      </a:accent2>
      <a:accent3>
        <a:srgbClr val="959F30"/>
      </a:accent3>
      <a:accent4>
        <a:srgbClr val="419090"/>
      </a:accent4>
      <a:accent5>
        <a:srgbClr val="856451"/>
      </a:accent5>
      <a:accent6>
        <a:srgbClr val="694F40"/>
      </a:accent6>
      <a:hlink>
        <a:srgbClr val="3A44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gae Oil Supplements Breakthrough by Slidesgo">
  <a:themeElements>
    <a:clrScheme name="Simple Light">
      <a:dk1>
        <a:srgbClr val="3A443E"/>
      </a:dk1>
      <a:lt1>
        <a:srgbClr val="4A7559"/>
      </a:lt1>
      <a:dk2>
        <a:srgbClr val="EDECD9"/>
      </a:dk2>
      <a:lt2>
        <a:srgbClr val="C0BD82"/>
      </a:lt2>
      <a:accent1>
        <a:srgbClr val="95C8AD"/>
      </a:accent1>
      <a:accent2>
        <a:srgbClr val="8AB062"/>
      </a:accent2>
      <a:accent3>
        <a:srgbClr val="959F30"/>
      </a:accent3>
      <a:accent4>
        <a:srgbClr val="419090"/>
      </a:accent4>
      <a:accent5>
        <a:srgbClr val="856451"/>
      </a:accent5>
      <a:accent6>
        <a:srgbClr val="694F40"/>
      </a:accent6>
      <a:hlink>
        <a:srgbClr val="3A44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